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5" r:id="rId1"/>
  </p:sldMasterIdLst>
  <p:notesMasterIdLst>
    <p:notesMasterId r:id="rId44"/>
  </p:notesMasterIdLst>
  <p:handoutMasterIdLst>
    <p:handoutMasterId r:id="rId45"/>
  </p:handoutMasterIdLst>
  <p:sldIdLst>
    <p:sldId id="314" r:id="rId2"/>
    <p:sldId id="354" r:id="rId3"/>
    <p:sldId id="353" r:id="rId4"/>
    <p:sldId id="316" r:id="rId5"/>
    <p:sldId id="317" r:id="rId6"/>
    <p:sldId id="318" r:id="rId7"/>
    <p:sldId id="319" r:id="rId8"/>
    <p:sldId id="320" r:id="rId9"/>
    <p:sldId id="352" r:id="rId10"/>
    <p:sldId id="351" r:id="rId11"/>
    <p:sldId id="321" r:id="rId12"/>
    <p:sldId id="327" r:id="rId13"/>
    <p:sldId id="323" r:id="rId14"/>
    <p:sldId id="324" r:id="rId15"/>
    <p:sldId id="325" r:id="rId16"/>
    <p:sldId id="313" r:id="rId17"/>
    <p:sldId id="281" r:id="rId18"/>
    <p:sldId id="349" r:id="rId19"/>
    <p:sldId id="348" r:id="rId20"/>
    <p:sldId id="328" r:id="rId21"/>
    <p:sldId id="331" r:id="rId22"/>
    <p:sldId id="329" r:id="rId23"/>
    <p:sldId id="332" r:id="rId24"/>
    <p:sldId id="333" r:id="rId25"/>
    <p:sldId id="334" r:id="rId26"/>
    <p:sldId id="335" r:id="rId27"/>
    <p:sldId id="336" r:id="rId28"/>
    <p:sldId id="337" r:id="rId29"/>
    <p:sldId id="338" r:id="rId30"/>
    <p:sldId id="339" r:id="rId31"/>
    <p:sldId id="340" r:id="rId32"/>
    <p:sldId id="310" r:id="rId33"/>
    <p:sldId id="341" r:id="rId34"/>
    <p:sldId id="345" r:id="rId35"/>
    <p:sldId id="346" r:id="rId36"/>
    <p:sldId id="347" r:id="rId37"/>
    <p:sldId id="342" r:id="rId38"/>
    <p:sldId id="343" r:id="rId39"/>
    <p:sldId id="344" r:id="rId40"/>
    <p:sldId id="309" r:id="rId41"/>
    <p:sldId id="284" r:id="rId42"/>
    <p:sldId id="350" r:id="rId43"/>
  </p:sldIdLst>
  <p:sldSz cx="9144000" cy="5143500" type="screen16x9"/>
  <p:notesSz cx="6858000" cy="9144000"/>
  <p:embeddedFontLst>
    <p:embeddedFont>
      <p:font typeface="Montserrat" panose="020B0604020202020204" charset="0"/>
      <p:regular r:id="rId46"/>
      <p:bold r:id="rId47"/>
      <p:italic r:id="rId48"/>
      <p:boldItalic r:id="rId49"/>
    </p:embeddedFont>
    <p:embeddedFont>
      <p:font typeface="Fira Sans Extra Condensed Medium"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5D368EA-BFBA-4CA6-9B62-450DAFDEBAD2}">
  <a:tblStyle styleId="{25D368EA-BFBA-4CA6-9B62-450DAFDEBA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78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3" Type="http://schemas.openxmlformats.org/officeDocument/2006/relationships/font" Target="fonts/font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F804001-2F55-460D-9E15-20008FA629EC}" type="datetimeFigureOut">
              <a:rPr lang="en-US" smtClean="0"/>
              <a:t>6/30/2024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118939-C33D-4DFD-9E86-12A9491524B3}" type="slidenum">
              <a:rPr lang="en-US" smtClean="0"/>
              <a:t>‹#›</a:t>
            </a:fld>
            <a:endParaRPr lang="en-US"/>
          </a:p>
        </p:txBody>
      </p:sp>
    </p:spTree>
    <p:extLst>
      <p:ext uri="{BB962C8B-B14F-4D97-AF65-F5344CB8AC3E}">
        <p14:creationId xmlns:p14="http://schemas.microsoft.com/office/powerpoint/2010/main" val="248755870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578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48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8174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872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5914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3440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498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85304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7055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221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9fa940987_3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9fa940987_3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84526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1935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3770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03728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1139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81195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9237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8180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983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04987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055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72364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0452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18471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1099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1156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00555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28814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9fa940987_3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9fa940987_3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9fa940987_3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9fa940987_3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332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4775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30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3698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67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737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344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title" idx="2" hasCustomPrompt="1"/>
          </p:nvPr>
        </p:nvSpPr>
        <p:spPr>
          <a:xfrm>
            <a:off x="713300" y="1262325"/>
            <a:ext cx="4462500" cy="11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114"/>
        <p:cNvGrpSpPr/>
        <p:nvPr/>
      </p:nvGrpSpPr>
      <p:grpSpPr>
        <a:xfrm>
          <a:off x="0" y="0"/>
          <a:ext cx="0" cy="0"/>
          <a:chOff x="0" y="0"/>
          <a:chExt cx="0" cy="0"/>
        </a:xfrm>
      </p:grpSpPr>
      <p:sp>
        <p:nvSpPr>
          <p:cNvPr id="115" name="Google Shape;115;p19"/>
          <p:cNvSpPr txBox="1">
            <a:spLocks noGrp="1"/>
          </p:cNvSpPr>
          <p:nvPr>
            <p:ph type="subTitle" idx="1"/>
          </p:nvPr>
        </p:nvSpPr>
        <p:spPr>
          <a:xfrm>
            <a:off x="595134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6" name="Google Shape;116;p19"/>
          <p:cNvSpPr txBox="1">
            <a:spLocks noGrp="1"/>
          </p:cNvSpPr>
          <p:nvPr>
            <p:ph type="subTitle" idx="2"/>
          </p:nvPr>
        </p:nvSpPr>
        <p:spPr>
          <a:xfrm>
            <a:off x="59513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17" name="Google Shape;117;p19"/>
          <p:cNvSpPr txBox="1">
            <a:spLocks noGrp="1"/>
          </p:cNvSpPr>
          <p:nvPr>
            <p:ph type="subTitle" idx="3"/>
          </p:nvPr>
        </p:nvSpPr>
        <p:spPr>
          <a:xfrm>
            <a:off x="595127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8" name="Google Shape;118;p19"/>
          <p:cNvSpPr txBox="1">
            <a:spLocks noGrp="1"/>
          </p:cNvSpPr>
          <p:nvPr>
            <p:ph type="subTitle" idx="4"/>
          </p:nvPr>
        </p:nvSpPr>
        <p:spPr>
          <a:xfrm>
            <a:off x="59512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19" name="Google Shape;119;p19"/>
          <p:cNvSpPr txBox="1">
            <a:spLocks noGrp="1"/>
          </p:cNvSpPr>
          <p:nvPr>
            <p:ph type="subTitle" idx="5"/>
          </p:nvPr>
        </p:nvSpPr>
        <p:spPr>
          <a:xfrm>
            <a:off x="315609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0" name="Google Shape;120;p19"/>
          <p:cNvSpPr txBox="1">
            <a:spLocks noGrp="1"/>
          </p:cNvSpPr>
          <p:nvPr>
            <p:ph type="subTitle" idx="6"/>
          </p:nvPr>
        </p:nvSpPr>
        <p:spPr>
          <a:xfrm>
            <a:off x="31560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21" name="Google Shape;121;p19"/>
          <p:cNvSpPr txBox="1">
            <a:spLocks noGrp="1"/>
          </p:cNvSpPr>
          <p:nvPr>
            <p:ph type="subTitle" idx="7"/>
          </p:nvPr>
        </p:nvSpPr>
        <p:spPr>
          <a:xfrm>
            <a:off x="315602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2" name="Google Shape;122;p19"/>
          <p:cNvSpPr txBox="1">
            <a:spLocks noGrp="1"/>
          </p:cNvSpPr>
          <p:nvPr>
            <p:ph type="subTitle" idx="8"/>
          </p:nvPr>
        </p:nvSpPr>
        <p:spPr>
          <a:xfrm>
            <a:off x="31559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23" name="Google Shape;123;p1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24" name="Google Shape;124;p19"/>
          <p:cNvSpPr/>
          <p:nvPr/>
        </p:nvSpPr>
        <p:spPr>
          <a:xfrm rot="10800000">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46"/>
        <p:cNvGrpSpPr/>
        <p:nvPr/>
      </p:nvGrpSpPr>
      <p:grpSpPr>
        <a:xfrm>
          <a:off x="0" y="0"/>
          <a:ext cx="0" cy="0"/>
          <a:chOff x="0" y="0"/>
          <a:chExt cx="0" cy="0"/>
        </a:xfrm>
      </p:grpSpPr>
      <p:sp>
        <p:nvSpPr>
          <p:cNvPr id="147" name="Google Shape;147;p25"/>
          <p:cNvSpPr txBox="1">
            <a:spLocks noGrp="1"/>
          </p:cNvSpPr>
          <p:nvPr>
            <p:ph type="title" hasCustomPrompt="1"/>
          </p:nvPr>
        </p:nvSpPr>
        <p:spPr>
          <a:xfrm>
            <a:off x="750975"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48" name="Google Shape;148;p2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49" name="Google Shape;149;p25"/>
          <p:cNvSpPr txBox="1">
            <a:spLocks noGrp="1"/>
          </p:cNvSpPr>
          <p:nvPr>
            <p:ph type="title" idx="2" hasCustomPrompt="1"/>
          </p:nvPr>
        </p:nvSpPr>
        <p:spPr>
          <a:xfrm>
            <a:off x="3508587"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0" name="Google Shape;150;p2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1" name="Google Shape;151;p2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52" name="Google Shape;152;p25"/>
          <p:cNvSpPr txBox="1">
            <a:spLocks noGrp="1"/>
          </p:cNvSpPr>
          <p:nvPr>
            <p:ph type="title" idx="5" hasCustomPrompt="1"/>
          </p:nvPr>
        </p:nvSpPr>
        <p:spPr>
          <a:xfrm>
            <a:off x="6216100"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3" name="Google Shape;153;p2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4" name="Google Shape;154;p25"/>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63" name="Google Shape;63;p14"/>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4" name="Google Shape;64;p14"/>
          <p:cNvSpPr txBox="1">
            <a:spLocks noGrp="1"/>
          </p:cNvSpPr>
          <p:nvPr>
            <p:ph type="title" idx="3" hasCustomPrompt="1"/>
          </p:nvPr>
        </p:nvSpPr>
        <p:spPr>
          <a:xfrm>
            <a:off x="7178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6" name="Google Shape;66;p14"/>
          <p:cNvSpPr txBox="1">
            <a:spLocks noGrp="1"/>
          </p:cNvSpPr>
          <p:nvPr>
            <p:ph type="ctrTitle" idx="4"/>
          </p:nvPr>
        </p:nvSpPr>
        <p:spPr>
          <a:xfrm>
            <a:off x="62330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7" name="Google Shape;67;p14"/>
          <p:cNvSpPr txBox="1">
            <a:spLocks noGrp="1"/>
          </p:cNvSpPr>
          <p:nvPr>
            <p:ph type="title" idx="5" hasCustomPrompt="1"/>
          </p:nvPr>
        </p:nvSpPr>
        <p:spPr>
          <a:xfrm>
            <a:off x="46864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9" name="Google Shape;69;p14"/>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0" name="Google Shape;70;p14"/>
          <p:cNvSpPr txBox="1">
            <a:spLocks noGrp="1"/>
          </p:cNvSpPr>
          <p:nvPr>
            <p:ph type="title" idx="8" hasCustomPrompt="1"/>
          </p:nvPr>
        </p:nvSpPr>
        <p:spPr>
          <a:xfrm>
            <a:off x="7178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2" name="Google Shape;72;p14"/>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3" name="Google Shape;73;p14"/>
          <p:cNvSpPr txBox="1">
            <a:spLocks noGrp="1"/>
          </p:cNvSpPr>
          <p:nvPr>
            <p:ph type="title" idx="14" hasCustomPrompt="1"/>
          </p:nvPr>
        </p:nvSpPr>
        <p:spPr>
          <a:xfrm>
            <a:off x="46864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5" name="Google Shape;75;p14"/>
          <p:cNvSpPr/>
          <p:nvPr/>
        </p:nvSpPr>
        <p:spPr>
          <a:xfrm>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8543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5" name="Google Shape;15;p3"/>
          <p:cNvSpPr txBox="1">
            <a:spLocks noGrp="1"/>
          </p:cNvSpPr>
          <p:nvPr>
            <p:ph type="title" idx="2" hasCustomPrompt="1"/>
          </p:nvPr>
        </p:nvSpPr>
        <p:spPr>
          <a:xfrm>
            <a:off x="3968350" y="1262325"/>
            <a:ext cx="4462500" cy="11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6" name="Google Shape;16;p3"/>
          <p:cNvSpPr/>
          <p:nvPr/>
        </p:nvSpPr>
        <p:spPr>
          <a:xfrm rot="10800000" flipH="1">
            <a:off x="1441925" y="25716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flipH="1">
            <a:off x="2658125" y="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37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1">
  <p:cSld name="One column text 1">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20"/>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9" name="Google Shape;129;p20"/>
          <p:cNvSpPr/>
          <p:nvPr/>
        </p:nvSpPr>
        <p:spPr>
          <a:xfrm rot="10800000" flipH="1">
            <a:off x="0" y="2571825"/>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rot="10800000" flipH="1">
            <a:off x="1219200" y="1247175"/>
            <a:ext cx="1216200" cy="132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2563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86" name="Google Shape;86;p16"/>
          <p:cNvSpPr txBox="1">
            <a:spLocks noGrp="1"/>
          </p:cNvSpPr>
          <p:nvPr>
            <p:ph type="subTitle" idx="1"/>
          </p:nvPr>
        </p:nvSpPr>
        <p:spPr>
          <a:xfrm>
            <a:off x="1098800" y="377520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7" name="Google Shape;87;p16"/>
          <p:cNvSpPr txBox="1">
            <a:spLocks noGrp="1"/>
          </p:cNvSpPr>
          <p:nvPr>
            <p:ph type="subTitle" idx="2"/>
          </p:nvPr>
        </p:nvSpPr>
        <p:spPr>
          <a:xfrm>
            <a:off x="1098800" y="305130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88" name="Google Shape;88;p16"/>
          <p:cNvSpPr txBox="1">
            <a:spLocks noGrp="1"/>
          </p:cNvSpPr>
          <p:nvPr>
            <p:ph type="subTitle" idx="3"/>
          </p:nvPr>
        </p:nvSpPr>
        <p:spPr>
          <a:xfrm>
            <a:off x="1098800" y="231555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9" name="Google Shape;89;p16"/>
          <p:cNvSpPr txBox="1">
            <a:spLocks noGrp="1"/>
          </p:cNvSpPr>
          <p:nvPr>
            <p:ph type="subTitle" idx="4"/>
          </p:nvPr>
        </p:nvSpPr>
        <p:spPr>
          <a:xfrm>
            <a:off x="1098800" y="159165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90" name="Google Shape;90;p16"/>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95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65" r:id="rId4"/>
    <p:sldLayoutId id="2147483671" r:id="rId5"/>
    <p:sldLayoutId id="2147483676" r:id="rId6"/>
    <p:sldLayoutId id="2147483677" r:id="rId7"/>
    <p:sldLayoutId id="2147483678" r:id="rId8"/>
    <p:sldLayoutId id="214748367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526725" y="262757"/>
            <a:ext cx="7003447" cy="20000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err="1">
                <a:solidFill>
                  <a:schemeClr val="accent1"/>
                </a:solidFill>
              </a:rPr>
              <a:t>Xây</a:t>
            </a:r>
            <a:r>
              <a:rPr lang="en-US" sz="4000" dirty="0">
                <a:solidFill>
                  <a:schemeClr val="accent1"/>
                </a:solidFill>
              </a:rPr>
              <a:t> </a:t>
            </a:r>
            <a:r>
              <a:rPr lang="en-US" sz="4000" dirty="0" err="1">
                <a:solidFill>
                  <a:schemeClr val="accent1"/>
                </a:solidFill>
              </a:rPr>
              <a:t>Dựng</a:t>
            </a:r>
            <a:r>
              <a:rPr lang="en-US" sz="4000" dirty="0">
                <a:solidFill>
                  <a:schemeClr val="accent1"/>
                </a:solidFill>
              </a:rPr>
              <a:t> Website </a:t>
            </a:r>
            <a:r>
              <a:rPr lang="en-US" sz="4000" dirty="0" err="1">
                <a:solidFill>
                  <a:schemeClr val="accent1"/>
                </a:solidFill>
              </a:rPr>
              <a:t>Kinh</a:t>
            </a:r>
            <a:r>
              <a:rPr lang="en-US" sz="4000" dirty="0">
                <a:solidFill>
                  <a:schemeClr val="accent1"/>
                </a:solidFill>
              </a:rPr>
              <a:t> </a:t>
            </a:r>
            <a:r>
              <a:rPr lang="en-US" sz="4000" dirty="0" err="1">
                <a:solidFill>
                  <a:schemeClr val="accent1"/>
                </a:solidFill>
              </a:rPr>
              <a:t>Doanh</a:t>
            </a:r>
            <a:r>
              <a:rPr lang="en-US" sz="4000" dirty="0">
                <a:solidFill>
                  <a:schemeClr val="accent1"/>
                </a:solidFill>
              </a:rPr>
              <a:t> </a:t>
            </a:r>
            <a:r>
              <a:rPr lang="en-US" sz="4000" dirty="0" err="1">
                <a:solidFill>
                  <a:schemeClr val="accent1"/>
                </a:solidFill>
              </a:rPr>
              <a:t>Sản</a:t>
            </a:r>
            <a:r>
              <a:rPr lang="en-US" sz="4000" dirty="0">
                <a:solidFill>
                  <a:schemeClr val="accent1"/>
                </a:solidFill>
              </a:rPr>
              <a:t> </a:t>
            </a:r>
            <a:r>
              <a:rPr lang="en-US" sz="4000" dirty="0" err="1">
                <a:solidFill>
                  <a:schemeClr val="accent1"/>
                </a:solidFill>
              </a:rPr>
              <a:t>Phẩm</a:t>
            </a:r>
            <a:r>
              <a:rPr lang="en-US" sz="4000" dirty="0">
                <a:solidFill>
                  <a:schemeClr val="accent1"/>
                </a:solidFill>
              </a:rPr>
              <a:t> </a:t>
            </a:r>
            <a:r>
              <a:rPr lang="en-US" sz="4000" dirty="0" err="1">
                <a:solidFill>
                  <a:schemeClr val="accent1"/>
                </a:solidFill>
              </a:rPr>
              <a:t>Linh</a:t>
            </a:r>
            <a:r>
              <a:rPr lang="en-US" sz="4000" dirty="0">
                <a:solidFill>
                  <a:schemeClr val="accent1"/>
                </a:solidFill>
              </a:rPr>
              <a:t> </a:t>
            </a:r>
            <a:r>
              <a:rPr lang="en-US" sz="4000" dirty="0" err="1">
                <a:solidFill>
                  <a:schemeClr val="accent1"/>
                </a:solidFill>
              </a:rPr>
              <a:t>Kiện</a:t>
            </a:r>
            <a:r>
              <a:rPr lang="en-US" sz="4000" dirty="0">
                <a:solidFill>
                  <a:schemeClr val="accent1"/>
                </a:solidFill>
              </a:rPr>
              <a:t> </a:t>
            </a:r>
            <a:r>
              <a:rPr lang="en-US" sz="4000" dirty="0" err="1">
                <a:solidFill>
                  <a:schemeClr val="accent1"/>
                </a:solidFill>
              </a:rPr>
              <a:t>Máy</a:t>
            </a:r>
            <a:r>
              <a:rPr lang="en-US" sz="4000" dirty="0">
                <a:solidFill>
                  <a:schemeClr val="accent1"/>
                </a:solidFill>
              </a:rPr>
              <a:t> </a:t>
            </a:r>
            <a:r>
              <a:rPr lang="en-US" sz="4000" dirty="0" err="1">
                <a:solidFill>
                  <a:schemeClr val="accent1"/>
                </a:solidFill>
              </a:rPr>
              <a:t>Tính</a:t>
            </a:r>
            <a:endParaRPr sz="4000" dirty="0">
              <a:solidFill>
                <a:srgbClr val="4A8CFF"/>
              </a:solidFill>
            </a:endParaRPr>
          </a:p>
        </p:txBody>
      </p:sp>
    </p:spTree>
    <p:extLst>
      <p:ext uri="{BB962C8B-B14F-4D97-AF65-F5344CB8AC3E}">
        <p14:creationId xmlns:p14="http://schemas.microsoft.com/office/powerpoint/2010/main" val="26974016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486672" y="98930"/>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a:t>
            </a:r>
            <a:r>
              <a:rPr lang="en-US" dirty="0"/>
              <a:t>ê</a:t>
            </a:r>
            <a:r>
              <a:rPr lang="en" dirty="0"/>
              <a:t>u cầu chức năng</a:t>
            </a:r>
            <a:endParaRPr dirty="0"/>
          </a:p>
        </p:txBody>
      </p:sp>
      <p:sp>
        <p:nvSpPr>
          <p:cNvPr id="601" name="Google Shape;601;p59"/>
          <p:cNvSpPr txBox="1">
            <a:spLocks noGrp="1"/>
          </p:cNvSpPr>
          <p:nvPr>
            <p:ph type="subTitle" idx="1"/>
          </p:nvPr>
        </p:nvSpPr>
        <p:spPr>
          <a:xfrm>
            <a:off x="1098800" y="2601634"/>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Trang quản lý</a:t>
            </a:r>
            <a:endParaRPr/>
          </a:p>
        </p:txBody>
      </p:sp>
      <p:sp>
        <p:nvSpPr>
          <p:cNvPr id="602" name="Google Shape;602;p59"/>
          <p:cNvSpPr txBox="1">
            <a:spLocks noGrp="1"/>
          </p:cNvSpPr>
          <p:nvPr>
            <p:ph type="subTitle" idx="2"/>
          </p:nvPr>
        </p:nvSpPr>
        <p:spPr>
          <a:xfrm>
            <a:off x="1098799" y="2886239"/>
            <a:ext cx="4317400" cy="1885458"/>
          </a:xfrm>
          <a:prstGeom prst="rect">
            <a:avLst/>
          </a:prstGeom>
        </p:spPr>
        <p:txBody>
          <a:bodyPr spcFirstLastPara="1" wrap="square" lIns="91425" tIns="91425" rIns="91425" bIns="91425" anchor="t" anchorCtr="0">
            <a:noAutofit/>
          </a:bodyPr>
          <a:lstStyle/>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Đăng</a:t>
            </a:r>
            <a:r>
              <a:rPr lang="en-US" dirty="0"/>
              <a:t> </a:t>
            </a:r>
            <a:r>
              <a:rPr lang="en-US" dirty="0" err="1"/>
              <a:t>nhập</a:t>
            </a:r>
            <a:r>
              <a:rPr lang="en-US" dirty="0"/>
              <a:t>, </a:t>
            </a:r>
            <a:r>
              <a:rPr lang="en-US" dirty="0" err="1"/>
              <a:t>quản</a:t>
            </a:r>
            <a:r>
              <a:rPr lang="en-US" dirty="0"/>
              <a:t> </a:t>
            </a:r>
            <a:r>
              <a:rPr lang="en-US" dirty="0" err="1"/>
              <a:t>lý</a:t>
            </a:r>
            <a:r>
              <a:rPr lang="en-US" dirty="0"/>
              <a:t> </a:t>
            </a:r>
            <a:r>
              <a:rPr lang="en-US" dirty="0" err="1"/>
              <a:t>tài</a:t>
            </a:r>
            <a:r>
              <a:rPr lang="en-US" dirty="0"/>
              <a:t> </a:t>
            </a:r>
            <a:r>
              <a:rPr lang="en-US" dirty="0" err="1"/>
              <a:t>khoản</a:t>
            </a:r>
            <a:r>
              <a:rPr lang="en-US" dirty="0"/>
              <a:t> </a:t>
            </a:r>
            <a:r>
              <a:rPr lang="en-US" dirty="0" err="1"/>
              <a:t>cá</a:t>
            </a:r>
            <a:r>
              <a:rPr lang="en-US" dirty="0"/>
              <a:t> </a:t>
            </a:r>
            <a:r>
              <a:rPr lang="en-US" dirty="0" err="1"/>
              <a:t>nhân</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Quản</a:t>
            </a:r>
            <a:r>
              <a:rPr lang="en-US" dirty="0"/>
              <a:t> </a:t>
            </a:r>
            <a:r>
              <a:rPr lang="en-US" dirty="0" err="1"/>
              <a:t>lý</a:t>
            </a:r>
            <a:r>
              <a:rPr lang="en-US" dirty="0"/>
              <a:t> </a:t>
            </a:r>
            <a:r>
              <a:rPr lang="en-US" dirty="0" err="1"/>
              <a:t>danh</a:t>
            </a:r>
            <a:r>
              <a:rPr lang="en-US" dirty="0"/>
              <a:t> </a:t>
            </a:r>
            <a:r>
              <a:rPr lang="en-US" dirty="0" err="1"/>
              <a:t>mục</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Quản</a:t>
            </a:r>
            <a:r>
              <a:rPr lang="en-US" dirty="0"/>
              <a:t> </a:t>
            </a:r>
            <a:r>
              <a:rPr lang="en-US" dirty="0" err="1"/>
              <a:t>lý</a:t>
            </a:r>
            <a:r>
              <a:rPr lang="en-US" dirty="0"/>
              <a:t> </a:t>
            </a:r>
            <a:r>
              <a:rPr lang="en-US" dirty="0" err="1"/>
              <a:t>tài</a:t>
            </a:r>
            <a:r>
              <a:rPr lang="en-US" dirty="0"/>
              <a:t> </a:t>
            </a:r>
            <a:r>
              <a:rPr lang="en-US" dirty="0" err="1"/>
              <a:t>khoản</a:t>
            </a:r>
            <a:r>
              <a:rPr lang="en-US" dirty="0"/>
              <a:t> </a:t>
            </a:r>
            <a:r>
              <a:rPr lang="en-US" dirty="0" err="1"/>
              <a:t>người</a:t>
            </a:r>
            <a:r>
              <a:rPr lang="en-US" dirty="0"/>
              <a:t> </a:t>
            </a:r>
            <a:r>
              <a:rPr lang="en-US" dirty="0" err="1" smtClean="0"/>
              <a:t>dùng</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Quản</a:t>
            </a:r>
            <a:r>
              <a:rPr lang="en-US" dirty="0"/>
              <a:t> </a:t>
            </a:r>
            <a:r>
              <a:rPr lang="en-US" dirty="0" err="1"/>
              <a:t>lý</a:t>
            </a:r>
            <a:r>
              <a:rPr lang="en-US" dirty="0"/>
              <a:t> </a:t>
            </a:r>
            <a:r>
              <a:rPr lang="en-US" dirty="0" err="1"/>
              <a:t>đơn</a:t>
            </a:r>
            <a:r>
              <a:rPr lang="en-US" dirty="0"/>
              <a:t> </a:t>
            </a:r>
            <a:r>
              <a:rPr lang="en-US" dirty="0" err="1" smtClean="0"/>
              <a:t>hàng</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Thống</a:t>
            </a:r>
            <a:r>
              <a:rPr lang="en-US" dirty="0"/>
              <a:t> </a:t>
            </a:r>
            <a:r>
              <a:rPr lang="en-US" dirty="0" err="1"/>
              <a:t>kê</a:t>
            </a:r>
            <a:r>
              <a:rPr lang="en-US" dirty="0"/>
              <a:t>, </a:t>
            </a:r>
            <a:r>
              <a:rPr lang="en-US" dirty="0" err="1"/>
              <a:t>báo</a:t>
            </a:r>
            <a:r>
              <a:rPr lang="en-US" dirty="0"/>
              <a:t> </a:t>
            </a:r>
            <a:r>
              <a:rPr lang="en-US" dirty="0" err="1"/>
              <a:t>cáo</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Phân</a:t>
            </a:r>
            <a:r>
              <a:rPr lang="en-US" dirty="0"/>
              <a:t> </a:t>
            </a:r>
            <a:r>
              <a:rPr lang="en-US" dirty="0" err="1"/>
              <a:t>quyền</a:t>
            </a:r>
            <a:r>
              <a:rPr lang="en-US" dirty="0"/>
              <a:t> </a:t>
            </a:r>
            <a:r>
              <a:rPr lang="en-US" dirty="0" err="1"/>
              <a:t>người</a:t>
            </a:r>
            <a:r>
              <a:rPr lang="en-US" dirty="0"/>
              <a:t> </a:t>
            </a:r>
            <a:r>
              <a:rPr lang="en-US" dirty="0" err="1"/>
              <a:t>dùng</a:t>
            </a:r>
            <a:endParaRPr dirty="0"/>
          </a:p>
        </p:txBody>
      </p:sp>
      <p:sp>
        <p:nvSpPr>
          <p:cNvPr id="603" name="Google Shape;603;p59"/>
          <p:cNvSpPr txBox="1">
            <a:spLocks noGrp="1"/>
          </p:cNvSpPr>
          <p:nvPr>
            <p:ph type="subTitle" idx="3"/>
          </p:nvPr>
        </p:nvSpPr>
        <p:spPr>
          <a:xfrm>
            <a:off x="1098796" y="501071"/>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Trang chủ</a:t>
            </a:r>
            <a:endParaRPr dirty="0"/>
          </a:p>
        </p:txBody>
      </p:sp>
      <p:sp>
        <p:nvSpPr>
          <p:cNvPr id="604" name="Google Shape;604;p59"/>
          <p:cNvSpPr txBox="1">
            <a:spLocks noGrp="1"/>
          </p:cNvSpPr>
          <p:nvPr>
            <p:ph type="subTitle" idx="4"/>
          </p:nvPr>
        </p:nvSpPr>
        <p:spPr>
          <a:xfrm>
            <a:off x="1098798" y="792973"/>
            <a:ext cx="4317400" cy="1711145"/>
          </a:xfrm>
          <a:prstGeom prst="rect">
            <a:avLst/>
          </a:prstGeom>
        </p:spPr>
        <p:txBody>
          <a:bodyPr spcFirstLastPara="1" wrap="square" lIns="91425" tIns="91425" rIns="91425" bIns="91425" anchor="t" anchorCtr="0">
            <a:noAutofit/>
          </a:bodyPr>
          <a:lstStyle/>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Đăng</a:t>
            </a:r>
            <a:r>
              <a:rPr lang="en-US" dirty="0"/>
              <a:t> </a:t>
            </a:r>
            <a:r>
              <a:rPr lang="en-US" dirty="0" err="1"/>
              <a:t>nhập</a:t>
            </a:r>
            <a:r>
              <a:rPr lang="en-US" dirty="0"/>
              <a:t>, </a:t>
            </a:r>
            <a:r>
              <a:rPr lang="en-US" dirty="0" err="1"/>
              <a:t>đăng</a:t>
            </a:r>
            <a:r>
              <a:rPr lang="en-US" dirty="0"/>
              <a:t> </a:t>
            </a:r>
            <a:r>
              <a:rPr lang="en-US" dirty="0" err="1"/>
              <a:t>ký</a:t>
            </a:r>
            <a:r>
              <a:rPr lang="en-US" dirty="0"/>
              <a:t>, </a:t>
            </a:r>
            <a:r>
              <a:rPr lang="en-US" dirty="0" err="1"/>
              <a:t>quản</a:t>
            </a:r>
            <a:r>
              <a:rPr lang="en-US" dirty="0"/>
              <a:t> </a:t>
            </a:r>
            <a:r>
              <a:rPr lang="en-US" dirty="0" err="1"/>
              <a:t>lý</a:t>
            </a:r>
            <a:r>
              <a:rPr lang="en-US" dirty="0"/>
              <a:t> </a:t>
            </a:r>
            <a:r>
              <a:rPr lang="en-US" dirty="0" err="1"/>
              <a:t>tài</a:t>
            </a:r>
            <a:r>
              <a:rPr lang="en-US" dirty="0"/>
              <a:t> </a:t>
            </a:r>
            <a:r>
              <a:rPr lang="en-US" dirty="0" err="1"/>
              <a:t>khoản</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Tìm</a:t>
            </a:r>
            <a:r>
              <a:rPr lang="en-US" dirty="0"/>
              <a:t> </a:t>
            </a:r>
            <a:r>
              <a:rPr lang="en-US" dirty="0" err="1"/>
              <a:t>kiếm</a:t>
            </a:r>
            <a:r>
              <a:rPr lang="en-US" dirty="0"/>
              <a:t>, </a:t>
            </a:r>
            <a:r>
              <a:rPr lang="en-US" dirty="0" err="1"/>
              <a:t>xem</a:t>
            </a:r>
            <a:r>
              <a:rPr lang="en-US" dirty="0"/>
              <a:t> </a:t>
            </a:r>
            <a:r>
              <a:rPr lang="en-US" dirty="0" err="1"/>
              <a:t>thông</a:t>
            </a:r>
            <a:r>
              <a:rPr lang="en-US" dirty="0"/>
              <a:t> tin, </a:t>
            </a:r>
            <a:r>
              <a:rPr lang="en-US" dirty="0" err="1" smtClean="0"/>
              <a:t>đánh</a:t>
            </a:r>
            <a:r>
              <a:rPr lang="en-US" dirty="0" smtClean="0"/>
              <a:t> </a:t>
            </a:r>
            <a:r>
              <a:rPr lang="en-US" dirty="0" err="1" smtClean="0"/>
              <a:t>giá</a:t>
            </a:r>
            <a:r>
              <a:rPr lang="en-US" dirty="0" smtClean="0"/>
              <a:t> </a:t>
            </a:r>
            <a:r>
              <a:rPr lang="en-US" dirty="0" err="1"/>
              <a:t>sản</a:t>
            </a:r>
            <a:r>
              <a:rPr lang="en-US" dirty="0"/>
              <a:t> </a:t>
            </a:r>
            <a:r>
              <a:rPr lang="en-US" dirty="0" err="1"/>
              <a:t>phẩm</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Giỏ</a:t>
            </a:r>
            <a:r>
              <a:rPr lang="en-US" dirty="0"/>
              <a:t> </a:t>
            </a:r>
            <a:r>
              <a:rPr lang="en-US" dirty="0" err="1"/>
              <a:t>hàng</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Đặt</a:t>
            </a:r>
            <a:r>
              <a:rPr lang="en-US" dirty="0"/>
              <a:t> </a:t>
            </a:r>
            <a:r>
              <a:rPr lang="en-US" dirty="0" err="1"/>
              <a:t>hàng</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Xây</a:t>
            </a:r>
            <a:r>
              <a:rPr lang="en-US" dirty="0"/>
              <a:t> </a:t>
            </a:r>
            <a:r>
              <a:rPr lang="en-US" dirty="0" err="1"/>
              <a:t>dựng</a:t>
            </a:r>
            <a:r>
              <a:rPr lang="en-US" dirty="0"/>
              <a:t> </a:t>
            </a:r>
            <a:r>
              <a:rPr lang="en-US" dirty="0" err="1"/>
              <a:t>cấu</a:t>
            </a:r>
            <a:r>
              <a:rPr lang="en-US" dirty="0"/>
              <a:t> </a:t>
            </a:r>
            <a:r>
              <a:rPr lang="en-US" dirty="0" err="1"/>
              <a:t>hình</a:t>
            </a:r>
            <a:endParaRPr lang="en-US" dirty="0"/>
          </a:p>
          <a:p>
            <a:pPr marL="285750" lvl="0" indent="-285750" algn="l" rtl="0">
              <a:spcBef>
                <a:spcPts val="0"/>
              </a:spcBef>
              <a:spcAft>
                <a:spcPts val="500"/>
              </a:spcAft>
              <a:buClr>
                <a:schemeClr val="bg2"/>
              </a:buClr>
              <a:buSzPts val="1100"/>
              <a:buFont typeface="Wingdings" panose="05000000000000000000" pitchFamily="2" charset="2"/>
              <a:buChar char="Ø"/>
            </a:pPr>
            <a:r>
              <a:rPr lang="en-US" dirty="0" err="1"/>
              <a:t>Liên</a:t>
            </a:r>
            <a:r>
              <a:rPr lang="en-US" dirty="0"/>
              <a:t> </a:t>
            </a:r>
            <a:r>
              <a:rPr lang="en-US" dirty="0" err="1"/>
              <a:t>hệ</a:t>
            </a:r>
            <a:endParaRPr lang="en-US"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242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04">
                                            <p:txEl>
                                              <p:pRg st="0" end="0"/>
                                            </p:txEl>
                                          </p:spTgt>
                                        </p:tgtEl>
                                        <p:attrNameLst>
                                          <p:attrName>style.visibility</p:attrName>
                                        </p:attrNameLst>
                                      </p:cBhvr>
                                      <p:to>
                                        <p:strVal val="visible"/>
                                      </p:to>
                                    </p:set>
                                    <p:animEffect transition="in" filter="fade">
                                      <p:cBhvr>
                                        <p:cTn id="7" dur="1000"/>
                                        <p:tgtEl>
                                          <p:spTgt spid="604">
                                            <p:txEl>
                                              <p:pRg st="0" end="0"/>
                                            </p:txEl>
                                          </p:spTgt>
                                        </p:tgtEl>
                                      </p:cBhvr>
                                    </p:animEffect>
                                    <p:anim calcmode="lin" valueType="num">
                                      <p:cBhvr>
                                        <p:cTn id="8" dur="1000" fill="hold"/>
                                        <p:tgtEl>
                                          <p:spTgt spid="60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0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04">
                                            <p:txEl>
                                              <p:pRg st="1" end="1"/>
                                            </p:txEl>
                                          </p:spTgt>
                                        </p:tgtEl>
                                        <p:attrNameLst>
                                          <p:attrName>style.visibility</p:attrName>
                                        </p:attrNameLst>
                                      </p:cBhvr>
                                      <p:to>
                                        <p:strVal val="visible"/>
                                      </p:to>
                                    </p:set>
                                    <p:animEffect transition="in" filter="fade">
                                      <p:cBhvr>
                                        <p:cTn id="14" dur="1000"/>
                                        <p:tgtEl>
                                          <p:spTgt spid="604">
                                            <p:txEl>
                                              <p:pRg st="1" end="1"/>
                                            </p:txEl>
                                          </p:spTgt>
                                        </p:tgtEl>
                                      </p:cBhvr>
                                    </p:animEffect>
                                    <p:anim calcmode="lin" valueType="num">
                                      <p:cBhvr>
                                        <p:cTn id="15" dur="1000" fill="hold"/>
                                        <p:tgtEl>
                                          <p:spTgt spid="60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0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04">
                                            <p:txEl>
                                              <p:pRg st="2" end="2"/>
                                            </p:txEl>
                                          </p:spTgt>
                                        </p:tgtEl>
                                        <p:attrNameLst>
                                          <p:attrName>style.visibility</p:attrName>
                                        </p:attrNameLst>
                                      </p:cBhvr>
                                      <p:to>
                                        <p:strVal val="visible"/>
                                      </p:to>
                                    </p:set>
                                    <p:animEffect transition="in" filter="fade">
                                      <p:cBhvr>
                                        <p:cTn id="21" dur="1000"/>
                                        <p:tgtEl>
                                          <p:spTgt spid="604">
                                            <p:txEl>
                                              <p:pRg st="2" end="2"/>
                                            </p:txEl>
                                          </p:spTgt>
                                        </p:tgtEl>
                                      </p:cBhvr>
                                    </p:animEffect>
                                    <p:anim calcmode="lin" valueType="num">
                                      <p:cBhvr>
                                        <p:cTn id="22" dur="1000" fill="hold"/>
                                        <p:tgtEl>
                                          <p:spTgt spid="60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0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04">
                                            <p:txEl>
                                              <p:pRg st="3" end="3"/>
                                            </p:txEl>
                                          </p:spTgt>
                                        </p:tgtEl>
                                        <p:attrNameLst>
                                          <p:attrName>style.visibility</p:attrName>
                                        </p:attrNameLst>
                                      </p:cBhvr>
                                      <p:to>
                                        <p:strVal val="visible"/>
                                      </p:to>
                                    </p:set>
                                    <p:animEffect transition="in" filter="fade">
                                      <p:cBhvr>
                                        <p:cTn id="28" dur="1000"/>
                                        <p:tgtEl>
                                          <p:spTgt spid="604">
                                            <p:txEl>
                                              <p:pRg st="3" end="3"/>
                                            </p:txEl>
                                          </p:spTgt>
                                        </p:tgtEl>
                                      </p:cBhvr>
                                    </p:animEffect>
                                    <p:anim calcmode="lin" valueType="num">
                                      <p:cBhvr>
                                        <p:cTn id="29" dur="1000" fill="hold"/>
                                        <p:tgtEl>
                                          <p:spTgt spid="60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0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04">
                                            <p:txEl>
                                              <p:pRg st="4" end="4"/>
                                            </p:txEl>
                                          </p:spTgt>
                                        </p:tgtEl>
                                        <p:attrNameLst>
                                          <p:attrName>style.visibility</p:attrName>
                                        </p:attrNameLst>
                                      </p:cBhvr>
                                      <p:to>
                                        <p:strVal val="visible"/>
                                      </p:to>
                                    </p:set>
                                    <p:animEffect transition="in" filter="fade">
                                      <p:cBhvr>
                                        <p:cTn id="35" dur="1000"/>
                                        <p:tgtEl>
                                          <p:spTgt spid="604">
                                            <p:txEl>
                                              <p:pRg st="4" end="4"/>
                                            </p:txEl>
                                          </p:spTgt>
                                        </p:tgtEl>
                                      </p:cBhvr>
                                    </p:animEffect>
                                    <p:anim calcmode="lin" valueType="num">
                                      <p:cBhvr>
                                        <p:cTn id="36" dur="1000" fill="hold"/>
                                        <p:tgtEl>
                                          <p:spTgt spid="604">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60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604">
                                            <p:txEl>
                                              <p:pRg st="5" end="5"/>
                                            </p:txEl>
                                          </p:spTgt>
                                        </p:tgtEl>
                                        <p:attrNameLst>
                                          <p:attrName>style.visibility</p:attrName>
                                        </p:attrNameLst>
                                      </p:cBhvr>
                                      <p:to>
                                        <p:strVal val="visible"/>
                                      </p:to>
                                    </p:set>
                                    <p:animEffect transition="in" filter="fade">
                                      <p:cBhvr>
                                        <p:cTn id="42" dur="1000"/>
                                        <p:tgtEl>
                                          <p:spTgt spid="604">
                                            <p:txEl>
                                              <p:pRg st="5" end="5"/>
                                            </p:txEl>
                                          </p:spTgt>
                                        </p:tgtEl>
                                      </p:cBhvr>
                                    </p:animEffect>
                                    <p:anim calcmode="lin" valueType="num">
                                      <p:cBhvr>
                                        <p:cTn id="43" dur="1000" fill="hold"/>
                                        <p:tgtEl>
                                          <p:spTgt spid="604">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604">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02">
                                            <p:txEl>
                                              <p:pRg st="0" end="0"/>
                                            </p:txEl>
                                          </p:spTgt>
                                        </p:tgtEl>
                                        <p:attrNameLst>
                                          <p:attrName>style.visibility</p:attrName>
                                        </p:attrNameLst>
                                      </p:cBhvr>
                                      <p:to>
                                        <p:strVal val="visible"/>
                                      </p:to>
                                    </p:set>
                                    <p:anim calcmode="lin" valueType="num">
                                      <p:cBhvr additive="base">
                                        <p:cTn id="49" dur="500" fill="hold"/>
                                        <p:tgtEl>
                                          <p:spTgt spid="602">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0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602">
                                            <p:txEl>
                                              <p:pRg st="1" end="1"/>
                                            </p:txEl>
                                          </p:spTgt>
                                        </p:tgtEl>
                                        <p:attrNameLst>
                                          <p:attrName>style.visibility</p:attrName>
                                        </p:attrNameLst>
                                      </p:cBhvr>
                                      <p:to>
                                        <p:strVal val="visible"/>
                                      </p:to>
                                    </p:set>
                                    <p:anim calcmode="lin" valueType="num">
                                      <p:cBhvr additive="base">
                                        <p:cTn id="55" dur="500" fill="hold"/>
                                        <p:tgtEl>
                                          <p:spTgt spid="602">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0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602">
                                            <p:txEl>
                                              <p:pRg st="2" end="2"/>
                                            </p:txEl>
                                          </p:spTgt>
                                        </p:tgtEl>
                                        <p:attrNameLst>
                                          <p:attrName>style.visibility</p:attrName>
                                        </p:attrNameLst>
                                      </p:cBhvr>
                                      <p:to>
                                        <p:strVal val="visible"/>
                                      </p:to>
                                    </p:set>
                                    <p:anim calcmode="lin" valueType="num">
                                      <p:cBhvr additive="base">
                                        <p:cTn id="61" dur="500" fill="hold"/>
                                        <p:tgtEl>
                                          <p:spTgt spid="602">
                                            <p:txEl>
                                              <p:pRg st="2" end="2"/>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60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602">
                                            <p:txEl>
                                              <p:pRg st="3" end="3"/>
                                            </p:txEl>
                                          </p:spTgt>
                                        </p:tgtEl>
                                        <p:attrNameLst>
                                          <p:attrName>style.visibility</p:attrName>
                                        </p:attrNameLst>
                                      </p:cBhvr>
                                      <p:to>
                                        <p:strVal val="visible"/>
                                      </p:to>
                                    </p:set>
                                    <p:anim calcmode="lin" valueType="num">
                                      <p:cBhvr additive="base">
                                        <p:cTn id="67" dur="500" fill="hold"/>
                                        <p:tgtEl>
                                          <p:spTgt spid="602">
                                            <p:txEl>
                                              <p:pRg st="3" end="3"/>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60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602">
                                            <p:txEl>
                                              <p:pRg st="4" end="4"/>
                                            </p:txEl>
                                          </p:spTgt>
                                        </p:tgtEl>
                                        <p:attrNameLst>
                                          <p:attrName>style.visibility</p:attrName>
                                        </p:attrNameLst>
                                      </p:cBhvr>
                                      <p:to>
                                        <p:strVal val="visible"/>
                                      </p:to>
                                    </p:set>
                                    <p:anim calcmode="lin" valueType="num">
                                      <p:cBhvr additive="base">
                                        <p:cTn id="73" dur="500" fill="hold"/>
                                        <p:tgtEl>
                                          <p:spTgt spid="602">
                                            <p:txEl>
                                              <p:pRg st="4" end="4"/>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60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602">
                                            <p:txEl>
                                              <p:pRg st="5" end="5"/>
                                            </p:txEl>
                                          </p:spTgt>
                                        </p:tgtEl>
                                        <p:attrNameLst>
                                          <p:attrName>style.visibility</p:attrName>
                                        </p:attrNameLst>
                                      </p:cBhvr>
                                      <p:to>
                                        <p:strVal val="visible"/>
                                      </p:to>
                                    </p:set>
                                    <p:anim calcmode="lin" valueType="num">
                                      <p:cBhvr additive="base">
                                        <p:cTn id="79" dur="500" fill="hold"/>
                                        <p:tgtEl>
                                          <p:spTgt spid="602">
                                            <p:txEl>
                                              <p:pRg st="5" end="5"/>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602">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1A143-75A6-4906-63A3-917FC234D030}"/>
              </a:ext>
            </a:extLst>
          </p:cNvPr>
          <p:cNvSpPr>
            <a:spLocks noGrp="1"/>
          </p:cNvSpPr>
          <p:nvPr>
            <p:ph type="title"/>
          </p:nvPr>
        </p:nvSpPr>
        <p:spPr>
          <a:xfrm>
            <a:off x="746855" y="1202982"/>
            <a:ext cx="4558393" cy="572700"/>
          </a:xfrm>
        </p:spPr>
        <p:txBody>
          <a:bodyPr/>
          <a:lstStyle/>
          <a:p>
            <a:r>
              <a:rPr lang="en-US" dirty="0" err="1"/>
              <a:t>Yêu</a:t>
            </a:r>
            <a:r>
              <a:rPr lang="en-US" dirty="0"/>
              <a:t> </a:t>
            </a:r>
            <a:r>
              <a:rPr lang="en-US" dirty="0" err="1"/>
              <a:t>cầu</a:t>
            </a:r>
            <a:r>
              <a:rPr lang="en-US" dirty="0"/>
              <a:t> phi </a:t>
            </a:r>
            <a:r>
              <a:rPr lang="en-US" dirty="0" err="1"/>
              <a:t>chức</a:t>
            </a:r>
            <a:r>
              <a:rPr lang="en-US" dirty="0"/>
              <a:t> </a:t>
            </a:r>
            <a:r>
              <a:rPr lang="en-US" dirty="0" err="1"/>
              <a:t>năng</a:t>
            </a:r>
            <a:endParaRPr lang="en-US" dirty="0"/>
          </a:p>
        </p:txBody>
      </p:sp>
      <p:sp>
        <p:nvSpPr>
          <p:cNvPr id="6" name="Subtitle 5">
            <a:extLst>
              <a:ext uri="{FF2B5EF4-FFF2-40B4-BE49-F238E27FC236}">
                <a16:creationId xmlns:a16="http://schemas.microsoft.com/office/drawing/2014/main" id="{3656EBBE-244A-DAD2-5564-BFE14424232E}"/>
              </a:ext>
            </a:extLst>
          </p:cNvPr>
          <p:cNvSpPr>
            <a:spLocks noGrp="1"/>
          </p:cNvSpPr>
          <p:nvPr>
            <p:ph type="subTitle" idx="4"/>
          </p:nvPr>
        </p:nvSpPr>
        <p:spPr>
          <a:xfrm>
            <a:off x="871238" y="2080482"/>
            <a:ext cx="4309628" cy="2302332"/>
          </a:xfrm>
        </p:spPr>
        <p:txBody>
          <a:bodyPr/>
          <a:lstStyle/>
          <a:p>
            <a:pPr>
              <a:spcAft>
                <a:spcPts val="1000"/>
              </a:spcAft>
              <a:buFont typeface="Wingdings" panose="05000000000000000000" pitchFamily="2" charset="2"/>
              <a:buChar char="Ø"/>
            </a:pPr>
            <a:r>
              <a:rPr lang="en-US" sz="1600" dirty="0" err="1"/>
              <a:t>Yêu</a:t>
            </a:r>
            <a:r>
              <a:rPr lang="en-US" sz="1600" dirty="0"/>
              <a:t> </a:t>
            </a:r>
            <a:r>
              <a:rPr lang="en-US" sz="1600" dirty="0" err="1"/>
              <a:t>cầu</a:t>
            </a:r>
            <a:r>
              <a:rPr lang="en-US" sz="1600" dirty="0"/>
              <a:t> </a:t>
            </a:r>
            <a:r>
              <a:rPr lang="en-US" sz="1600" dirty="0" err="1"/>
              <a:t>thực</a:t>
            </a:r>
            <a:r>
              <a:rPr lang="en-US" sz="1600" dirty="0"/>
              <a:t> </a:t>
            </a:r>
            <a:r>
              <a:rPr lang="en-US" sz="1600" dirty="0" err="1"/>
              <a:t>thi</a:t>
            </a:r>
            <a:r>
              <a:rPr lang="en-US" sz="1600" dirty="0"/>
              <a:t>: </a:t>
            </a:r>
            <a:r>
              <a:rPr lang="en-US" sz="1600" dirty="0" err="1"/>
              <a:t>đường</a:t>
            </a:r>
            <a:r>
              <a:rPr lang="en-US" sz="1600" dirty="0"/>
              <a:t> </a:t>
            </a:r>
            <a:r>
              <a:rPr lang="en-US" sz="1600" dirty="0" err="1"/>
              <a:t>truyền</a:t>
            </a:r>
            <a:r>
              <a:rPr lang="en-US" sz="1600" dirty="0"/>
              <a:t>, </a:t>
            </a:r>
            <a:r>
              <a:rPr lang="en-US" sz="1600" dirty="0" err="1"/>
              <a:t>xử</a:t>
            </a:r>
            <a:r>
              <a:rPr lang="en-US" sz="1600" dirty="0"/>
              <a:t> </a:t>
            </a:r>
            <a:r>
              <a:rPr lang="en-US" sz="1600" dirty="0" err="1"/>
              <a:t>lý</a:t>
            </a:r>
            <a:r>
              <a:rPr lang="en-US" sz="1600" dirty="0"/>
              <a:t> </a:t>
            </a:r>
            <a:r>
              <a:rPr lang="en-US" sz="1600" dirty="0" err="1"/>
              <a:t>tín</a:t>
            </a:r>
            <a:r>
              <a:rPr lang="en-US" sz="1600" dirty="0"/>
              <a:t> </a:t>
            </a:r>
            <a:r>
              <a:rPr lang="en-US" sz="1600" dirty="0" err="1"/>
              <a:t>hiệu</a:t>
            </a:r>
            <a:r>
              <a:rPr lang="en-US" sz="1600" dirty="0"/>
              <a:t>.</a:t>
            </a:r>
          </a:p>
          <a:p>
            <a:pPr>
              <a:spcAft>
                <a:spcPts val="1000"/>
              </a:spcAft>
              <a:buFont typeface="Wingdings" panose="05000000000000000000" pitchFamily="2" charset="2"/>
              <a:buChar char="Ø"/>
            </a:pPr>
            <a:r>
              <a:rPr lang="en-US" sz="1600" dirty="0" err="1"/>
              <a:t>Yêu</a:t>
            </a:r>
            <a:r>
              <a:rPr lang="en-US" sz="1600" dirty="0"/>
              <a:t> </a:t>
            </a:r>
            <a:r>
              <a:rPr lang="en-US" sz="1600" dirty="0" err="1"/>
              <a:t>cầu</a:t>
            </a:r>
            <a:r>
              <a:rPr lang="en-US" sz="1600" dirty="0"/>
              <a:t> an </a:t>
            </a:r>
            <a:r>
              <a:rPr lang="en-US" sz="1600" dirty="0" err="1"/>
              <a:t>toàn</a:t>
            </a:r>
            <a:r>
              <a:rPr lang="en-US" sz="1600" dirty="0"/>
              <a:t>: an </a:t>
            </a:r>
            <a:r>
              <a:rPr lang="en-US" sz="1600" dirty="0" err="1"/>
              <a:t>toàn</a:t>
            </a:r>
            <a:r>
              <a:rPr lang="en-US" sz="1600" dirty="0"/>
              <a:t> </a:t>
            </a:r>
            <a:r>
              <a:rPr lang="en-US" sz="1600" dirty="0" err="1"/>
              <a:t>về</a:t>
            </a:r>
            <a:r>
              <a:rPr lang="en-US" sz="1600" dirty="0"/>
              <a:t> </a:t>
            </a:r>
            <a:r>
              <a:rPr lang="en-US" sz="1600" dirty="0" err="1"/>
              <a:t>dữ</a:t>
            </a:r>
            <a:r>
              <a:rPr lang="en-US" sz="1600" dirty="0"/>
              <a:t> </a:t>
            </a:r>
            <a:r>
              <a:rPr lang="en-US" sz="1600" dirty="0" err="1"/>
              <a:t>liệu</a:t>
            </a:r>
            <a:r>
              <a:rPr lang="en-US" sz="1600" dirty="0"/>
              <a:t>, </a:t>
            </a:r>
            <a:r>
              <a:rPr lang="en-US" sz="1600" dirty="0" err="1"/>
              <a:t>độ</a:t>
            </a:r>
            <a:r>
              <a:rPr lang="en-US" sz="1600" dirty="0"/>
              <a:t> tin </a:t>
            </a:r>
            <a:r>
              <a:rPr lang="en-US" sz="1600" dirty="0" err="1"/>
              <a:t>cậy</a:t>
            </a:r>
            <a:r>
              <a:rPr lang="en-US" sz="1600" dirty="0"/>
              <a:t>.</a:t>
            </a:r>
          </a:p>
          <a:p>
            <a:pPr>
              <a:spcAft>
                <a:spcPts val="1000"/>
              </a:spcAft>
              <a:buFont typeface="Wingdings" panose="05000000000000000000" pitchFamily="2" charset="2"/>
              <a:buChar char="Ø"/>
            </a:pPr>
            <a:r>
              <a:rPr lang="en-US" sz="1600" dirty="0" err="1"/>
              <a:t>Yêu</a:t>
            </a:r>
            <a:r>
              <a:rPr lang="en-US" sz="1600" dirty="0"/>
              <a:t> </a:t>
            </a:r>
            <a:r>
              <a:rPr lang="en-US" sz="1600" dirty="0" err="1"/>
              <a:t>cầu</a:t>
            </a:r>
            <a:r>
              <a:rPr lang="en-US" sz="1600" dirty="0"/>
              <a:t> </a:t>
            </a:r>
            <a:r>
              <a:rPr lang="en-US" sz="1600" dirty="0" err="1"/>
              <a:t>bảo</a:t>
            </a:r>
            <a:r>
              <a:rPr lang="en-US" sz="1600" dirty="0"/>
              <a:t> </a:t>
            </a:r>
            <a:r>
              <a:rPr lang="en-US" sz="1600" dirty="0" err="1"/>
              <a:t>mật</a:t>
            </a:r>
            <a:r>
              <a:rPr lang="en-US" sz="1600" dirty="0"/>
              <a:t>: </a:t>
            </a:r>
            <a:r>
              <a:rPr lang="en-US" sz="1600" dirty="0" err="1"/>
              <a:t>dữ</a:t>
            </a:r>
            <a:r>
              <a:rPr lang="en-US" sz="1600" dirty="0"/>
              <a:t> </a:t>
            </a:r>
            <a:r>
              <a:rPr lang="en-US" sz="1600" dirty="0" err="1"/>
              <a:t>liệu</a:t>
            </a:r>
            <a:r>
              <a:rPr lang="en-US" sz="1600" dirty="0"/>
              <a:t> </a:t>
            </a:r>
            <a:r>
              <a:rPr lang="en-US" sz="1600" dirty="0" err="1"/>
              <a:t>người</a:t>
            </a:r>
            <a:r>
              <a:rPr lang="en-US" sz="1600" dirty="0"/>
              <a:t> dung, </a:t>
            </a:r>
            <a:r>
              <a:rPr lang="en-US" sz="1600" dirty="0" err="1"/>
              <a:t>quyền</a:t>
            </a:r>
            <a:r>
              <a:rPr lang="en-US" sz="1600" dirty="0"/>
              <a:t> </a:t>
            </a:r>
            <a:r>
              <a:rPr lang="en-US" sz="1600" dirty="0" err="1"/>
              <a:t>sử</a:t>
            </a:r>
            <a:r>
              <a:rPr lang="en-US" sz="1600" dirty="0"/>
              <a:t> </a:t>
            </a:r>
            <a:r>
              <a:rPr lang="en-US" sz="1600" dirty="0" err="1"/>
              <a:t>dụng</a:t>
            </a:r>
            <a:r>
              <a:rPr lang="en-US" sz="1600" dirty="0"/>
              <a:t>.</a:t>
            </a:r>
          </a:p>
        </p:txBody>
      </p:sp>
    </p:spTree>
    <p:extLst>
      <p:ext uri="{BB962C8B-B14F-4D97-AF65-F5344CB8AC3E}">
        <p14:creationId xmlns:p14="http://schemas.microsoft.com/office/powerpoint/2010/main" val="56840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circle(in)">
                                      <p:cBhvr>
                                        <p:cTn id="7" dur="20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circle(in)">
                                      <p:cBhvr>
                                        <p:cTn id="12" dur="20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circle(in)">
                                      <p:cBhvr>
                                        <p:cTn id="17" dur="20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261430" y="2731546"/>
            <a:ext cx="640212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smtClean="0"/>
              <a:t>Cài</a:t>
            </a:r>
            <a:r>
              <a:rPr lang="en-US" dirty="0" smtClean="0"/>
              <a:t> </a:t>
            </a:r>
            <a:r>
              <a:rPr lang="en-US" dirty="0" err="1" smtClean="0"/>
              <a:t>đặt</a:t>
            </a:r>
            <a:r>
              <a:rPr lang="en-US" dirty="0" smtClean="0"/>
              <a:t> </a:t>
            </a:r>
            <a:r>
              <a:rPr lang="en-US" dirty="0" err="1" smtClean="0"/>
              <a:t>và</a:t>
            </a:r>
            <a:r>
              <a:rPr lang="en-US" dirty="0" smtClean="0"/>
              <a:t> </a:t>
            </a:r>
            <a:r>
              <a:rPr lang="en-US" dirty="0" err="1" smtClean="0"/>
              <a:t>thiết</a:t>
            </a:r>
            <a:r>
              <a:rPr lang="en-US" dirty="0" smtClean="0"/>
              <a:t> </a:t>
            </a:r>
            <a:r>
              <a:rPr lang="en-US" dirty="0" err="1" smtClean="0"/>
              <a:t>kế</a:t>
            </a:r>
            <a:endParaRPr dirty="0"/>
          </a:p>
        </p:txBody>
      </p:sp>
      <p:sp>
        <p:nvSpPr>
          <p:cNvPr id="499" name="Google Shape;499;p53"/>
          <p:cNvSpPr txBox="1">
            <a:spLocks noGrp="1"/>
          </p:cNvSpPr>
          <p:nvPr>
            <p:ph type="title" idx="2"/>
          </p:nvPr>
        </p:nvSpPr>
        <p:spPr>
          <a:xfrm>
            <a:off x="618707" y="1504063"/>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03</a:t>
            </a:r>
            <a:endParaRPr dirty="0"/>
          </a:p>
        </p:txBody>
      </p:sp>
    </p:spTree>
    <p:extLst>
      <p:ext uri="{BB962C8B-B14F-4D97-AF65-F5344CB8AC3E}">
        <p14:creationId xmlns:p14="http://schemas.microsoft.com/office/powerpoint/2010/main" val="22665265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EBD1C-3B98-11C7-0E21-64AEAD7B7D20}"/>
              </a:ext>
            </a:extLst>
          </p:cNvPr>
          <p:cNvSpPr>
            <a:spLocks noGrp="1"/>
          </p:cNvSpPr>
          <p:nvPr>
            <p:ph type="ctrTitle"/>
          </p:nvPr>
        </p:nvSpPr>
        <p:spPr>
          <a:xfrm>
            <a:off x="1643852" y="130235"/>
            <a:ext cx="6047032" cy="557100"/>
          </a:xfrm>
        </p:spPr>
        <p:txBody>
          <a:bodyPr/>
          <a:lstStyle/>
          <a:p>
            <a:r>
              <a:rPr lang="en-US" sz="3000"/>
              <a:t>Sơ đồ use-case khách hàng</a:t>
            </a:r>
          </a:p>
        </p:txBody>
      </p:sp>
      <p:pic>
        <p:nvPicPr>
          <p:cNvPr id="5" name="Picture 4">
            <a:extLst>
              <a:ext uri="{FF2B5EF4-FFF2-40B4-BE49-F238E27FC236}">
                <a16:creationId xmlns:a16="http://schemas.microsoft.com/office/drawing/2014/main" id="{DB27A4C2-7D3A-424B-CCDC-938B32AB3236}"/>
              </a:ext>
            </a:extLst>
          </p:cNvPr>
          <p:cNvPicPr>
            <a:picLocks noChangeAspect="1"/>
          </p:cNvPicPr>
          <p:nvPr/>
        </p:nvPicPr>
        <p:blipFill>
          <a:blip r:embed="rId2"/>
          <a:stretch>
            <a:fillRect/>
          </a:stretch>
        </p:blipFill>
        <p:spPr>
          <a:xfrm>
            <a:off x="1926447" y="687335"/>
            <a:ext cx="6029884" cy="4284058"/>
          </a:xfrm>
          <a:prstGeom prst="rect">
            <a:avLst/>
          </a:prstGeom>
        </p:spPr>
      </p:pic>
    </p:spTree>
    <p:extLst>
      <p:ext uri="{BB962C8B-B14F-4D97-AF65-F5344CB8AC3E}">
        <p14:creationId xmlns:p14="http://schemas.microsoft.com/office/powerpoint/2010/main" val="364587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EBD1C-3B98-11C7-0E21-64AEAD7B7D20}"/>
              </a:ext>
            </a:extLst>
          </p:cNvPr>
          <p:cNvSpPr>
            <a:spLocks noGrp="1"/>
          </p:cNvSpPr>
          <p:nvPr>
            <p:ph type="ctrTitle"/>
          </p:nvPr>
        </p:nvSpPr>
        <p:spPr>
          <a:xfrm>
            <a:off x="1643852" y="130235"/>
            <a:ext cx="5742232" cy="557100"/>
          </a:xfrm>
        </p:spPr>
        <p:txBody>
          <a:bodyPr/>
          <a:lstStyle/>
          <a:p>
            <a:r>
              <a:rPr lang="en-US" sz="3000"/>
              <a:t>Sơ đồ use-case quản lý</a:t>
            </a:r>
          </a:p>
        </p:txBody>
      </p:sp>
      <p:pic>
        <p:nvPicPr>
          <p:cNvPr id="5" name="Picture 4">
            <a:extLst>
              <a:ext uri="{FF2B5EF4-FFF2-40B4-BE49-F238E27FC236}">
                <a16:creationId xmlns:a16="http://schemas.microsoft.com/office/drawing/2014/main" id="{E9B0350A-F3A6-D749-7EC9-820758806C49}"/>
              </a:ext>
            </a:extLst>
          </p:cNvPr>
          <p:cNvPicPr>
            <a:picLocks noChangeAspect="1"/>
          </p:cNvPicPr>
          <p:nvPr/>
        </p:nvPicPr>
        <p:blipFill>
          <a:blip r:embed="rId2"/>
          <a:stretch>
            <a:fillRect/>
          </a:stretch>
        </p:blipFill>
        <p:spPr>
          <a:xfrm>
            <a:off x="1954924" y="687335"/>
            <a:ext cx="6216747" cy="4295553"/>
          </a:xfrm>
          <a:prstGeom prst="rect">
            <a:avLst/>
          </a:prstGeom>
        </p:spPr>
      </p:pic>
    </p:spTree>
    <p:extLst>
      <p:ext uri="{BB962C8B-B14F-4D97-AF65-F5344CB8AC3E}">
        <p14:creationId xmlns:p14="http://schemas.microsoft.com/office/powerpoint/2010/main" val="2543104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EBD1C-3B98-11C7-0E21-64AEAD7B7D20}"/>
              </a:ext>
            </a:extLst>
          </p:cNvPr>
          <p:cNvSpPr>
            <a:spLocks noGrp="1"/>
          </p:cNvSpPr>
          <p:nvPr>
            <p:ph type="ctrTitle"/>
          </p:nvPr>
        </p:nvSpPr>
        <p:spPr>
          <a:xfrm>
            <a:off x="1643852" y="130235"/>
            <a:ext cx="4289115" cy="557100"/>
          </a:xfrm>
        </p:spPr>
        <p:txBody>
          <a:bodyPr/>
          <a:lstStyle/>
          <a:p>
            <a:r>
              <a:rPr lang="en-US" sz="3000"/>
              <a:t>Sơ đồ lớp</a:t>
            </a:r>
          </a:p>
        </p:txBody>
      </p:sp>
      <p:pic>
        <p:nvPicPr>
          <p:cNvPr id="7" name="Picture 6">
            <a:extLst>
              <a:ext uri="{FF2B5EF4-FFF2-40B4-BE49-F238E27FC236}">
                <a16:creationId xmlns:a16="http://schemas.microsoft.com/office/drawing/2014/main" id="{78172309-121E-301E-8F13-6A6FFABC86F2}"/>
              </a:ext>
            </a:extLst>
          </p:cNvPr>
          <p:cNvPicPr>
            <a:picLocks noChangeAspect="1"/>
          </p:cNvPicPr>
          <p:nvPr/>
        </p:nvPicPr>
        <p:blipFill>
          <a:blip r:embed="rId2"/>
          <a:stretch>
            <a:fillRect/>
          </a:stretch>
        </p:blipFill>
        <p:spPr>
          <a:xfrm>
            <a:off x="1643852" y="687335"/>
            <a:ext cx="6469775" cy="4175051"/>
          </a:xfrm>
          <a:prstGeom prst="rect">
            <a:avLst/>
          </a:prstGeom>
        </p:spPr>
      </p:pic>
    </p:spTree>
    <p:extLst>
      <p:ext uri="{BB962C8B-B14F-4D97-AF65-F5344CB8AC3E}">
        <p14:creationId xmlns:p14="http://schemas.microsoft.com/office/powerpoint/2010/main" val="101632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3513552" y="1041417"/>
            <a:ext cx="2109484"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 Cài đặt </a:t>
            </a:r>
            <a:endParaRPr dirty="0"/>
          </a:p>
        </p:txBody>
      </p:sp>
      <p:sp>
        <p:nvSpPr>
          <p:cNvPr id="200" name="Google Shape;200;p32"/>
          <p:cNvSpPr txBox="1">
            <a:spLocks noGrp="1"/>
          </p:cNvSpPr>
          <p:nvPr>
            <p:ph type="subTitle" idx="1"/>
          </p:nvPr>
        </p:nvSpPr>
        <p:spPr>
          <a:xfrm>
            <a:off x="1161577" y="1813749"/>
            <a:ext cx="6973429" cy="1318334"/>
          </a:xfrm>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1"/>
              </a:buClr>
              <a:buSzPts val="1100"/>
              <a:buFont typeface="+mj-lt"/>
              <a:buAutoNum type="arabicPeriod"/>
            </a:pPr>
            <a:r>
              <a:rPr lang="en-US" dirty="0" err="1" smtClean="0"/>
              <a:t>Cài</a:t>
            </a:r>
            <a:r>
              <a:rPr lang="en-US" dirty="0" smtClean="0"/>
              <a:t> </a:t>
            </a:r>
            <a:r>
              <a:rPr lang="en-US" dirty="0" err="1" smtClean="0"/>
              <a:t>đặt</a:t>
            </a:r>
            <a:r>
              <a:rPr lang="en-US" dirty="0" smtClean="0"/>
              <a:t> </a:t>
            </a:r>
            <a:r>
              <a:rPr lang="en-US" dirty="0" err="1" smtClean="0"/>
              <a:t>các</a:t>
            </a:r>
            <a:r>
              <a:rPr lang="en-US" dirty="0" smtClean="0"/>
              <a:t> </a:t>
            </a:r>
            <a:r>
              <a:rPr lang="en-US" dirty="0" err="1" smtClean="0"/>
              <a:t>thư</a:t>
            </a:r>
            <a:r>
              <a:rPr lang="en-US" dirty="0" smtClean="0"/>
              <a:t> </a:t>
            </a:r>
            <a:r>
              <a:rPr lang="en-US" dirty="0" err="1" smtClean="0"/>
              <a:t>viện</a:t>
            </a:r>
            <a:endParaRPr lang="en-US" dirty="0" smtClean="0"/>
          </a:p>
          <a:p>
            <a:pPr marL="342900" lvl="0" algn="l" rtl="0">
              <a:spcBef>
                <a:spcPts val="0"/>
              </a:spcBef>
              <a:spcAft>
                <a:spcPts val="0"/>
              </a:spcAft>
              <a:buClr>
                <a:schemeClr val="dk1"/>
              </a:buClr>
              <a:buSzPts val="1100"/>
              <a:buFont typeface="+mj-lt"/>
              <a:buAutoNum type="arabicPeriod"/>
            </a:pPr>
            <a:r>
              <a:rPr lang="en-US" dirty="0" err="1" smtClean="0"/>
              <a:t>Mở</a:t>
            </a:r>
            <a:r>
              <a:rPr lang="en-US" dirty="0" smtClean="0"/>
              <a:t> terminal </a:t>
            </a:r>
            <a:r>
              <a:rPr lang="en-US" dirty="0" err="1" smtClean="0"/>
              <a:t>trong</a:t>
            </a:r>
            <a:r>
              <a:rPr lang="en-US" dirty="0" smtClean="0"/>
              <a:t> Visual Code</a:t>
            </a:r>
          </a:p>
          <a:p>
            <a:pPr marL="342900" lvl="0" algn="l" rtl="0">
              <a:spcBef>
                <a:spcPts val="0"/>
              </a:spcBef>
              <a:spcAft>
                <a:spcPts val="0"/>
              </a:spcAft>
              <a:buClr>
                <a:schemeClr val="dk1"/>
              </a:buClr>
              <a:buSzPts val="1100"/>
              <a:buFont typeface="+mj-lt"/>
              <a:buAutoNum type="arabicPeriod"/>
            </a:pPr>
            <a:r>
              <a:rPr lang="en-US" dirty="0" smtClean="0"/>
              <a:t>Start website </a:t>
            </a:r>
            <a:r>
              <a:rPr lang="en-US" dirty="0" err="1" smtClean="0"/>
              <a:t>bằng</a:t>
            </a:r>
            <a:r>
              <a:rPr lang="en-US" dirty="0" smtClean="0"/>
              <a:t> </a:t>
            </a:r>
            <a:r>
              <a:rPr lang="en-US" dirty="0" err="1" smtClean="0"/>
              <a:t>cách</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npm</a:t>
            </a:r>
            <a:r>
              <a:rPr lang="en-US" dirty="0" smtClean="0"/>
              <a:t> start”</a:t>
            </a:r>
          </a:p>
          <a:p>
            <a:pPr marL="342900" lvl="0" algn="l" rtl="0">
              <a:spcBef>
                <a:spcPts val="0"/>
              </a:spcBef>
              <a:spcAft>
                <a:spcPts val="0"/>
              </a:spcAft>
              <a:buClr>
                <a:schemeClr val="dk1"/>
              </a:buClr>
              <a:buSzPts val="1100"/>
              <a:buFont typeface="+mj-lt"/>
              <a:buAutoNum type="arabicPeriod"/>
            </a:pPr>
            <a:r>
              <a:rPr lang="en-US" dirty="0" err="1" smtClean="0"/>
              <a:t>Truy</a:t>
            </a:r>
            <a:r>
              <a:rPr lang="en-US" dirty="0" smtClean="0"/>
              <a:t> </a:t>
            </a:r>
            <a:r>
              <a:rPr lang="en-US" dirty="0" err="1" smtClean="0"/>
              <a:t>cập</a:t>
            </a:r>
            <a:r>
              <a:rPr lang="en-US" dirty="0" smtClean="0"/>
              <a:t> </a:t>
            </a:r>
            <a:r>
              <a:rPr lang="en-US" dirty="0" err="1" smtClean="0"/>
              <a:t>vào</a:t>
            </a:r>
            <a:r>
              <a:rPr lang="en-US" dirty="0" smtClean="0"/>
              <a:t> localhost/</a:t>
            </a:r>
            <a:r>
              <a:rPr lang="en-US" dirty="0" err="1" smtClean="0"/>
              <a:t>webshop</a:t>
            </a:r>
            <a:r>
              <a:rPr lang="en-US" dirty="0" smtClean="0"/>
              <a:t> </a:t>
            </a:r>
            <a:r>
              <a:rPr lang="en-US" dirty="0" err="1" smtClean="0"/>
              <a:t>để</a:t>
            </a:r>
            <a:r>
              <a:rPr lang="en-US" dirty="0" smtClean="0"/>
              <a:t> </a:t>
            </a:r>
            <a:r>
              <a:rPr lang="en-US" dirty="0" err="1" smtClean="0"/>
              <a:t>truy</a:t>
            </a:r>
            <a:r>
              <a:rPr lang="en-US" dirty="0" smtClean="0"/>
              <a:t> </a:t>
            </a:r>
            <a:r>
              <a:rPr lang="en-US" dirty="0" err="1" smtClean="0"/>
              <a:t>cập</a:t>
            </a:r>
            <a:r>
              <a:rPr lang="en-US" dirty="0" smtClean="0"/>
              <a:t> shop </a:t>
            </a:r>
            <a:r>
              <a:rPr lang="en-US" dirty="0" err="1" smtClean="0"/>
              <a:t>bán</a:t>
            </a:r>
            <a:r>
              <a:rPr lang="en-US" dirty="0" smtClean="0"/>
              <a:t> </a:t>
            </a:r>
            <a:r>
              <a:rPr lang="en-US" dirty="0" err="1" smtClean="0"/>
              <a:t>hàng</a:t>
            </a:r>
            <a:endParaRPr lang="en-US" dirty="0" smtClean="0"/>
          </a:p>
          <a:p>
            <a:pPr marL="342900" lvl="0" algn="l" rtl="0">
              <a:spcBef>
                <a:spcPts val="0"/>
              </a:spcBef>
              <a:spcAft>
                <a:spcPts val="0"/>
              </a:spcAft>
              <a:buClr>
                <a:schemeClr val="dk1"/>
              </a:buClr>
              <a:buSzPts val="1100"/>
              <a:buFont typeface="+mj-lt"/>
              <a:buAutoNum type="arabicPeriod"/>
            </a:pPr>
            <a:r>
              <a:rPr lang="en-US" dirty="0" err="1" smtClean="0"/>
              <a:t>Truy</a:t>
            </a:r>
            <a:r>
              <a:rPr lang="en-US" dirty="0" smtClean="0"/>
              <a:t> </a:t>
            </a:r>
            <a:r>
              <a:rPr lang="en-US" dirty="0" err="1" smtClean="0"/>
              <a:t>cập</a:t>
            </a:r>
            <a:r>
              <a:rPr lang="en-US" dirty="0" smtClean="0"/>
              <a:t> </a:t>
            </a:r>
            <a:r>
              <a:rPr lang="en-US" dirty="0" err="1" smtClean="0"/>
              <a:t>vào</a:t>
            </a:r>
            <a:r>
              <a:rPr lang="en-US" dirty="0" smtClean="0"/>
              <a:t> localhost/</a:t>
            </a:r>
            <a:r>
              <a:rPr lang="en-US" dirty="0" err="1" smtClean="0"/>
              <a:t>webshop</a:t>
            </a:r>
            <a:r>
              <a:rPr lang="en-US" dirty="0" smtClean="0"/>
              <a:t>/admin </a:t>
            </a:r>
            <a:r>
              <a:rPr lang="en-US" dirty="0" err="1" smtClean="0"/>
              <a:t>để</a:t>
            </a:r>
            <a:r>
              <a:rPr lang="en-US" dirty="0" smtClean="0"/>
              <a:t> </a:t>
            </a:r>
            <a:r>
              <a:rPr lang="en-US" dirty="0" err="1" smtClean="0"/>
              <a:t>truy</a:t>
            </a:r>
            <a:r>
              <a:rPr lang="en-US" dirty="0" smtClean="0"/>
              <a:t> </a:t>
            </a:r>
            <a:r>
              <a:rPr lang="en-US" dirty="0" err="1" smtClean="0"/>
              <a:t>cập</a:t>
            </a:r>
            <a:r>
              <a:rPr lang="en-US" dirty="0" smtClean="0"/>
              <a:t> </a:t>
            </a:r>
            <a:r>
              <a:rPr lang="en-US" dirty="0" err="1" smtClean="0"/>
              <a:t>trang</a:t>
            </a:r>
            <a:r>
              <a:rPr lang="en-US" dirty="0" smtClean="0"/>
              <a:t> </a:t>
            </a:r>
            <a:r>
              <a:rPr lang="en-US" dirty="0" err="1" smtClean="0"/>
              <a:t>quản</a:t>
            </a:r>
            <a:r>
              <a:rPr lang="en-US" dirty="0" smtClean="0"/>
              <a:t> </a:t>
            </a:r>
            <a:r>
              <a:rPr lang="en-US" dirty="0" err="1" smtClean="0"/>
              <a:t>lý</a:t>
            </a:r>
            <a:endParaRPr dirty="0"/>
          </a:p>
        </p:txBody>
      </p:sp>
    </p:spTree>
    <p:extLst>
      <p:ext uri="{BB962C8B-B14F-4D97-AF65-F5344CB8AC3E}">
        <p14:creationId xmlns:p14="http://schemas.microsoft.com/office/powerpoint/2010/main" val="815031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0">
                                            <p:txEl>
                                              <p:pRg st="0" end="0"/>
                                            </p:txEl>
                                          </p:spTgt>
                                        </p:tgtEl>
                                        <p:attrNameLst>
                                          <p:attrName>style.visibility</p:attrName>
                                        </p:attrNameLst>
                                      </p:cBhvr>
                                      <p:to>
                                        <p:strVal val="visible"/>
                                      </p:to>
                                    </p:set>
                                    <p:anim calcmode="lin" valueType="num">
                                      <p:cBhvr additive="base">
                                        <p:cTn id="7" dur="500" fill="hold"/>
                                        <p:tgtEl>
                                          <p:spTgt spid="20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0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0">
                                            <p:txEl>
                                              <p:pRg st="1" end="1"/>
                                            </p:txEl>
                                          </p:spTgt>
                                        </p:tgtEl>
                                        <p:attrNameLst>
                                          <p:attrName>style.visibility</p:attrName>
                                        </p:attrNameLst>
                                      </p:cBhvr>
                                      <p:to>
                                        <p:strVal val="visible"/>
                                      </p:to>
                                    </p:set>
                                    <p:anim calcmode="lin" valueType="num">
                                      <p:cBhvr additive="base">
                                        <p:cTn id="13" dur="500" fill="hold"/>
                                        <p:tgtEl>
                                          <p:spTgt spid="200">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0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00">
                                            <p:txEl>
                                              <p:pRg st="2" end="2"/>
                                            </p:txEl>
                                          </p:spTgt>
                                        </p:tgtEl>
                                        <p:attrNameLst>
                                          <p:attrName>style.visibility</p:attrName>
                                        </p:attrNameLst>
                                      </p:cBhvr>
                                      <p:to>
                                        <p:strVal val="visible"/>
                                      </p:to>
                                    </p:set>
                                    <p:anim calcmode="lin" valueType="num">
                                      <p:cBhvr additive="base">
                                        <p:cTn id="19" dur="500" fill="hold"/>
                                        <p:tgtEl>
                                          <p:spTgt spid="200">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0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00">
                                            <p:txEl>
                                              <p:pRg st="3" end="3"/>
                                            </p:txEl>
                                          </p:spTgt>
                                        </p:tgtEl>
                                        <p:attrNameLst>
                                          <p:attrName>style.visibility</p:attrName>
                                        </p:attrNameLst>
                                      </p:cBhvr>
                                      <p:to>
                                        <p:strVal val="visible"/>
                                      </p:to>
                                    </p:set>
                                    <p:anim calcmode="lin" valueType="num">
                                      <p:cBhvr additive="base">
                                        <p:cTn id="25" dur="500" fill="hold"/>
                                        <p:tgtEl>
                                          <p:spTgt spid="200">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0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0">
                                            <p:txEl>
                                              <p:pRg st="4" end="4"/>
                                            </p:txEl>
                                          </p:spTgt>
                                        </p:tgtEl>
                                        <p:attrNameLst>
                                          <p:attrName>style.visibility</p:attrName>
                                        </p:attrNameLst>
                                      </p:cBhvr>
                                      <p:to>
                                        <p:strVal val="visible"/>
                                      </p:to>
                                    </p:set>
                                    <p:anim calcmode="lin" valueType="num">
                                      <p:cBhvr additive="base">
                                        <p:cTn id="31" dur="500" fill="hold"/>
                                        <p:tgtEl>
                                          <p:spTgt spid="200">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00">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0" y="436632"/>
            <a:ext cx="2992352" cy="377805"/>
          </a:xfrm>
        </p:spPr>
        <p:txBody>
          <a:bodyPr/>
          <a:lstStyle/>
          <a:p>
            <a:r>
              <a:rPr lang="en-US" sz="1800" dirty="0" err="1" smtClean="0"/>
              <a:t>Trang</a:t>
            </a:r>
            <a:r>
              <a:rPr lang="en-US" sz="1800" dirty="0" smtClean="0"/>
              <a:t> </a:t>
            </a:r>
            <a:r>
              <a:rPr lang="en-US" sz="1800" dirty="0" err="1" smtClean="0"/>
              <a:t>đăng</a:t>
            </a:r>
            <a:r>
              <a:rPr lang="en-US" sz="1800" dirty="0" smtClean="0"/>
              <a:t> </a:t>
            </a:r>
            <a:r>
              <a:rPr lang="en-US" sz="1800" dirty="0" err="1" smtClean="0"/>
              <a:t>ký</a:t>
            </a:r>
            <a:endParaRPr lang="en-US" sz="18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4096" y="825285"/>
            <a:ext cx="6747641" cy="38626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882931" y="581206"/>
            <a:ext cx="2992352" cy="377805"/>
          </a:xfrm>
        </p:spPr>
        <p:txBody>
          <a:bodyPr/>
          <a:lstStyle/>
          <a:p>
            <a:r>
              <a:rPr lang="en-US" sz="1800" dirty="0" err="1" smtClean="0"/>
              <a:t>Trang</a:t>
            </a:r>
            <a:r>
              <a:rPr lang="en-US" sz="1800" dirty="0" smtClean="0"/>
              <a:t> </a:t>
            </a:r>
            <a:r>
              <a:rPr lang="en-US" sz="1800" dirty="0" err="1" smtClean="0"/>
              <a:t>đăng</a:t>
            </a:r>
            <a:r>
              <a:rPr lang="en-US" sz="1800" dirty="0" smtClean="0"/>
              <a:t> </a:t>
            </a:r>
            <a:r>
              <a:rPr lang="en-US" sz="1800" dirty="0" err="1" smtClean="0"/>
              <a:t>nhập</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380" y="1103585"/>
            <a:ext cx="7294179" cy="3489435"/>
          </a:xfrm>
          <a:prstGeom prst="rect">
            <a:avLst/>
          </a:prstGeom>
        </p:spPr>
      </p:pic>
    </p:spTree>
    <p:extLst>
      <p:ext uri="{BB962C8B-B14F-4D97-AF65-F5344CB8AC3E}">
        <p14:creationId xmlns:p14="http://schemas.microsoft.com/office/powerpoint/2010/main" val="1691382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213" y="977463"/>
            <a:ext cx="7556938" cy="3752192"/>
          </a:xfrm>
          <a:prstGeom prst="rect">
            <a:avLst/>
          </a:prstGeom>
        </p:spPr>
      </p:pic>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3292834" y="518145"/>
            <a:ext cx="2119993" cy="377805"/>
          </a:xfrm>
        </p:spPr>
        <p:txBody>
          <a:bodyPr/>
          <a:lstStyle/>
          <a:p>
            <a:r>
              <a:rPr lang="en-US" sz="2000" dirty="0" err="1" smtClean="0"/>
              <a:t>Trang</a:t>
            </a:r>
            <a:r>
              <a:rPr lang="en-US" sz="2000" dirty="0" smtClean="0"/>
              <a:t> </a:t>
            </a:r>
            <a:r>
              <a:rPr lang="en-US" sz="2000" dirty="0" err="1" smtClean="0"/>
              <a:t>chủ</a:t>
            </a:r>
            <a:endParaRPr lang="en-US" sz="2000" dirty="0"/>
          </a:p>
        </p:txBody>
      </p:sp>
    </p:spTree>
    <p:extLst>
      <p:ext uri="{BB962C8B-B14F-4D97-AF65-F5344CB8AC3E}">
        <p14:creationId xmlns:p14="http://schemas.microsoft.com/office/powerpoint/2010/main" val="2159363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1" name="Google Shape;591;p58"/>
          <p:cNvSpPr txBox="1">
            <a:spLocks noGrp="1"/>
          </p:cNvSpPr>
          <p:nvPr>
            <p:ph type="subTitle" idx="5"/>
          </p:nvPr>
        </p:nvSpPr>
        <p:spPr>
          <a:xfrm>
            <a:off x="1708442" y="2552950"/>
            <a:ext cx="3642198" cy="4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	</a:t>
            </a:r>
            <a:r>
              <a:rPr lang="en" dirty="0" smtClean="0"/>
              <a:t>Cán bộ hướng dẫn</a:t>
            </a:r>
            <a:endParaRPr dirty="0"/>
          </a:p>
        </p:txBody>
      </p:sp>
      <p:sp>
        <p:nvSpPr>
          <p:cNvPr id="592" name="Google Shape;592;p58"/>
          <p:cNvSpPr txBox="1">
            <a:spLocks noGrp="1"/>
          </p:cNvSpPr>
          <p:nvPr>
            <p:ph type="subTitle" idx="6"/>
          </p:nvPr>
        </p:nvSpPr>
        <p:spPr>
          <a:xfrm>
            <a:off x="2711669" y="3042747"/>
            <a:ext cx="2224325" cy="6004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pPr>
            <a:r>
              <a:rPr lang="en-US" dirty="0" err="1" smtClean="0"/>
              <a:t>Phạm</a:t>
            </a:r>
            <a:r>
              <a:rPr lang="en-US" dirty="0" smtClean="0"/>
              <a:t> </a:t>
            </a:r>
            <a:r>
              <a:rPr lang="en-US" dirty="0" err="1" smtClean="0"/>
              <a:t>Lê</a:t>
            </a:r>
            <a:r>
              <a:rPr lang="en-US" dirty="0" smtClean="0"/>
              <a:t> </a:t>
            </a:r>
            <a:r>
              <a:rPr lang="en-US" dirty="0" err="1" smtClean="0"/>
              <a:t>Phong</a:t>
            </a:r>
            <a:r>
              <a:rPr lang="en-US" dirty="0" smtClean="0"/>
              <a:t> </a:t>
            </a:r>
            <a:r>
              <a:rPr lang="en-US" dirty="0" err="1" smtClean="0"/>
              <a:t>Lưu</a:t>
            </a:r>
            <a:endParaRPr dirty="0"/>
          </a:p>
        </p:txBody>
      </p:sp>
      <p:sp>
        <p:nvSpPr>
          <p:cNvPr id="593" name="Google Shape;593;p58"/>
          <p:cNvSpPr txBox="1">
            <a:spLocks noGrp="1"/>
          </p:cNvSpPr>
          <p:nvPr>
            <p:ph type="subTitle" idx="7"/>
          </p:nvPr>
        </p:nvSpPr>
        <p:spPr>
          <a:xfrm>
            <a:off x="6187927" y="2552950"/>
            <a:ext cx="2479500" cy="340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US" dirty="0" err="1" smtClean="0"/>
              <a:t>Thành</a:t>
            </a:r>
            <a:r>
              <a:rPr lang="en-US" dirty="0" smtClean="0"/>
              <a:t> </a:t>
            </a:r>
            <a:r>
              <a:rPr lang="en-US" dirty="0" err="1" smtClean="0"/>
              <a:t>viên</a:t>
            </a:r>
            <a:r>
              <a:rPr lang="en-US" dirty="0" smtClean="0"/>
              <a:t> </a:t>
            </a:r>
            <a:r>
              <a:rPr lang="en-US" dirty="0" err="1" smtClean="0"/>
              <a:t>nhóm</a:t>
            </a:r>
            <a:r>
              <a:rPr lang="en-US" dirty="0" smtClean="0"/>
              <a:t>:</a:t>
            </a:r>
            <a:endParaRPr dirty="0"/>
          </a:p>
        </p:txBody>
      </p:sp>
      <p:sp>
        <p:nvSpPr>
          <p:cNvPr id="594" name="Google Shape;594;p58"/>
          <p:cNvSpPr txBox="1">
            <a:spLocks noGrp="1"/>
          </p:cNvSpPr>
          <p:nvPr>
            <p:ph type="subTitle" idx="8"/>
          </p:nvPr>
        </p:nvSpPr>
        <p:spPr>
          <a:xfrm>
            <a:off x="6187927" y="3042747"/>
            <a:ext cx="3119059" cy="203021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n-US" dirty="0" err="1" smtClean="0"/>
              <a:t>Lê</a:t>
            </a:r>
            <a:r>
              <a:rPr lang="en-US" dirty="0" smtClean="0"/>
              <a:t> </a:t>
            </a:r>
            <a:r>
              <a:rPr lang="en-US" dirty="0" err="1" smtClean="0"/>
              <a:t>Thanh</a:t>
            </a:r>
            <a:r>
              <a:rPr lang="en-US" dirty="0" smtClean="0"/>
              <a:t> </a:t>
            </a:r>
            <a:r>
              <a:rPr lang="en-US" dirty="0" err="1" smtClean="0"/>
              <a:t>Thọ</a:t>
            </a:r>
            <a:r>
              <a:rPr lang="en-US" dirty="0" smtClean="0"/>
              <a:t> - </a:t>
            </a:r>
            <a:r>
              <a:rPr lang="en-US" dirty="0" err="1" smtClean="0"/>
              <a:t>B2014791</a:t>
            </a:r>
            <a:endParaRPr lang="en-US" dirty="0" smtClean="0"/>
          </a:p>
          <a:p>
            <a:pPr marL="0" lvl="0" indent="0" algn="l" rtl="0">
              <a:spcBef>
                <a:spcPts val="0"/>
              </a:spcBef>
              <a:spcAft>
                <a:spcPts val="1600"/>
              </a:spcAft>
              <a:buClr>
                <a:schemeClr val="dk1"/>
              </a:buClr>
              <a:buSzPts val="1100"/>
            </a:pPr>
            <a:r>
              <a:rPr lang="en-US" dirty="0" err="1" smtClean="0"/>
              <a:t>Phạm</a:t>
            </a:r>
            <a:r>
              <a:rPr lang="en-US" dirty="0" smtClean="0"/>
              <a:t> </a:t>
            </a:r>
            <a:r>
              <a:rPr lang="en-US" dirty="0" err="1" smtClean="0"/>
              <a:t>Thị</a:t>
            </a:r>
            <a:r>
              <a:rPr lang="en-US" dirty="0" smtClean="0"/>
              <a:t> </a:t>
            </a:r>
            <a:r>
              <a:rPr lang="en-US" dirty="0" err="1" smtClean="0"/>
              <a:t>Mỹ</a:t>
            </a:r>
            <a:r>
              <a:rPr lang="en-US" dirty="0" smtClean="0"/>
              <a:t> </a:t>
            </a:r>
            <a:r>
              <a:rPr lang="en-US" dirty="0" err="1" smtClean="0"/>
              <a:t>Tâm</a:t>
            </a:r>
            <a:r>
              <a:rPr lang="en-US" dirty="0" smtClean="0"/>
              <a:t> - </a:t>
            </a:r>
            <a:r>
              <a:rPr lang="en-US" dirty="0" err="1" smtClean="0"/>
              <a:t>B2012138</a:t>
            </a:r>
            <a:endParaRPr lang="en-US" dirty="0" smtClean="0"/>
          </a:p>
          <a:p>
            <a:pPr marL="0" lvl="0" indent="0" algn="l" rtl="0">
              <a:spcBef>
                <a:spcPts val="0"/>
              </a:spcBef>
              <a:spcAft>
                <a:spcPts val="1600"/>
              </a:spcAft>
              <a:buClr>
                <a:schemeClr val="dk1"/>
              </a:buClr>
              <a:buSzPts val="1100"/>
            </a:pPr>
            <a:r>
              <a:rPr lang="en-US" dirty="0" err="1" smtClean="0"/>
              <a:t>Nguyễn</a:t>
            </a:r>
            <a:r>
              <a:rPr lang="en-US" dirty="0" smtClean="0"/>
              <a:t> </a:t>
            </a:r>
            <a:r>
              <a:rPr lang="en-US" dirty="0" err="1" smtClean="0"/>
              <a:t>Đức</a:t>
            </a:r>
            <a:r>
              <a:rPr lang="en-US" dirty="0" smtClean="0"/>
              <a:t> </a:t>
            </a:r>
            <a:r>
              <a:rPr lang="en-US" dirty="0" err="1" smtClean="0"/>
              <a:t>Thịnh</a:t>
            </a:r>
            <a:r>
              <a:rPr lang="en-US" dirty="0" smtClean="0"/>
              <a:t> – </a:t>
            </a:r>
            <a:r>
              <a:rPr lang="en-US" dirty="0" err="1" smtClean="0"/>
              <a:t>B2012146</a:t>
            </a:r>
            <a:endParaRPr lang="en-US" dirty="0" smtClean="0"/>
          </a:p>
          <a:p>
            <a:pPr marL="0" lvl="0" indent="0" algn="l" rtl="0">
              <a:spcBef>
                <a:spcPts val="0"/>
              </a:spcBef>
              <a:spcAft>
                <a:spcPts val="1600"/>
              </a:spcAft>
              <a:buClr>
                <a:schemeClr val="dk1"/>
              </a:buClr>
              <a:buSzPts val="1100"/>
            </a:pPr>
            <a:r>
              <a:rPr lang="en-US" dirty="0" err="1" smtClean="0"/>
              <a:t>Nguyễn</a:t>
            </a:r>
            <a:r>
              <a:rPr lang="en-US" dirty="0" smtClean="0"/>
              <a:t> </a:t>
            </a:r>
            <a:r>
              <a:rPr lang="en-US" dirty="0" err="1" smtClean="0"/>
              <a:t>Văn</a:t>
            </a:r>
            <a:r>
              <a:rPr lang="en-US" dirty="0" smtClean="0"/>
              <a:t> </a:t>
            </a:r>
            <a:r>
              <a:rPr lang="en-US" dirty="0" err="1" smtClean="0"/>
              <a:t>Kiệt</a:t>
            </a:r>
            <a:r>
              <a:rPr lang="en-US" dirty="0" smtClean="0"/>
              <a:t> – </a:t>
            </a:r>
            <a:r>
              <a:rPr lang="en-US" dirty="0" err="1" smtClean="0"/>
              <a:t>B2003838</a:t>
            </a:r>
            <a:endParaRPr lang="en-US" dirty="0" smtClean="0"/>
          </a:p>
          <a:p>
            <a:pPr marL="0" lvl="0" indent="0" algn="l" rtl="0">
              <a:spcBef>
                <a:spcPts val="0"/>
              </a:spcBef>
              <a:spcAft>
                <a:spcPts val="1600"/>
              </a:spcAft>
              <a:buClr>
                <a:schemeClr val="dk1"/>
              </a:buClr>
              <a:buSzPts val="1100"/>
            </a:pPr>
            <a:r>
              <a:rPr lang="en-US" dirty="0" err="1" smtClean="0"/>
              <a:t>Trần</a:t>
            </a:r>
            <a:r>
              <a:rPr lang="en-US" dirty="0" smtClean="0"/>
              <a:t> </a:t>
            </a:r>
            <a:r>
              <a:rPr lang="en-US" dirty="0" err="1" smtClean="0"/>
              <a:t>Đăng</a:t>
            </a:r>
            <a:r>
              <a:rPr lang="en-US" dirty="0" smtClean="0"/>
              <a:t> </a:t>
            </a:r>
            <a:r>
              <a:rPr lang="en-US" dirty="0" err="1" smtClean="0"/>
              <a:t>Khoa</a:t>
            </a:r>
            <a:r>
              <a:rPr lang="en-US" dirty="0" smtClean="0"/>
              <a:t> – </a:t>
            </a:r>
            <a:r>
              <a:rPr lang="en-US" dirty="0" err="1" smtClean="0"/>
              <a:t>B2014926</a:t>
            </a:r>
            <a:endParaRPr dirty="0"/>
          </a:p>
        </p:txBody>
      </p:sp>
      <p:sp>
        <p:nvSpPr>
          <p:cNvPr id="7" name="Google Shape;185;p30"/>
          <p:cNvSpPr txBox="1">
            <a:spLocks/>
          </p:cNvSpPr>
          <p:nvPr/>
        </p:nvSpPr>
        <p:spPr>
          <a:xfrm>
            <a:off x="2161524" y="331070"/>
            <a:ext cx="7003447" cy="20000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800"/>
              <a:buFont typeface="Montserrat"/>
              <a:buNone/>
              <a:defRPr sz="2800" b="1" i="0" u="none" strike="noStrike" cap="none">
                <a:solidFill>
                  <a:schemeClr val="accent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algn="ctr"/>
            <a:r>
              <a:rPr lang="en-US" sz="4000" dirty="0" err="1" smtClean="0"/>
              <a:t>Xây</a:t>
            </a:r>
            <a:r>
              <a:rPr lang="en-US" sz="4000" dirty="0" smtClean="0"/>
              <a:t> </a:t>
            </a:r>
            <a:r>
              <a:rPr lang="en-US" sz="4000" dirty="0" err="1" smtClean="0"/>
              <a:t>Dựng</a:t>
            </a:r>
            <a:r>
              <a:rPr lang="en-US" sz="4000" dirty="0" smtClean="0"/>
              <a:t> Website </a:t>
            </a:r>
            <a:r>
              <a:rPr lang="en-US" sz="4000" dirty="0" err="1" smtClean="0"/>
              <a:t>Kinh</a:t>
            </a:r>
            <a:r>
              <a:rPr lang="en-US" sz="4000" dirty="0" smtClean="0"/>
              <a:t> </a:t>
            </a:r>
            <a:r>
              <a:rPr lang="en-US" sz="4000" dirty="0" err="1" smtClean="0"/>
              <a:t>Doanh</a:t>
            </a:r>
            <a:r>
              <a:rPr lang="en-US" sz="4000" dirty="0" smtClean="0"/>
              <a:t> </a:t>
            </a:r>
            <a:r>
              <a:rPr lang="en-US" sz="4000" dirty="0" err="1" smtClean="0"/>
              <a:t>Sản</a:t>
            </a:r>
            <a:r>
              <a:rPr lang="en-US" sz="4000" dirty="0" smtClean="0"/>
              <a:t> </a:t>
            </a:r>
            <a:r>
              <a:rPr lang="en-US" sz="4000" dirty="0" err="1" smtClean="0"/>
              <a:t>Phẩm</a:t>
            </a:r>
            <a:r>
              <a:rPr lang="en-US" sz="4000" dirty="0" smtClean="0"/>
              <a:t> </a:t>
            </a:r>
            <a:r>
              <a:rPr lang="en-US" sz="4000" dirty="0" err="1" smtClean="0"/>
              <a:t>Linh</a:t>
            </a:r>
            <a:r>
              <a:rPr lang="en-US" sz="4000" dirty="0" smtClean="0"/>
              <a:t> </a:t>
            </a:r>
            <a:r>
              <a:rPr lang="en-US" sz="4000" dirty="0" err="1" smtClean="0"/>
              <a:t>Kiện</a:t>
            </a:r>
            <a:r>
              <a:rPr lang="en-US" sz="4000" dirty="0" smtClean="0"/>
              <a:t> </a:t>
            </a:r>
            <a:r>
              <a:rPr lang="en-US" sz="4000" dirty="0" err="1" smtClean="0"/>
              <a:t>Máy</a:t>
            </a:r>
            <a:r>
              <a:rPr lang="en-US" sz="4000" dirty="0" smtClean="0"/>
              <a:t> </a:t>
            </a:r>
            <a:r>
              <a:rPr lang="en-US" sz="4000" dirty="0" err="1" smtClean="0"/>
              <a:t>Tính</a:t>
            </a:r>
            <a:endParaRPr lang="en-US" sz="4000" dirty="0">
              <a:solidFill>
                <a:srgbClr val="4A8CFF"/>
              </a:solidFill>
            </a:endParaRPr>
          </a:p>
        </p:txBody>
      </p:sp>
    </p:spTree>
    <p:extLst>
      <p:ext uri="{BB962C8B-B14F-4D97-AF65-F5344CB8AC3E}">
        <p14:creationId xmlns:p14="http://schemas.microsoft.com/office/powerpoint/2010/main" val="23605468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3292834" y="518145"/>
            <a:ext cx="2119993" cy="377805"/>
          </a:xfrm>
        </p:spPr>
        <p:txBody>
          <a:bodyPr/>
          <a:lstStyle/>
          <a:p>
            <a:r>
              <a:rPr lang="en-US" sz="2000" dirty="0" err="1" smtClean="0"/>
              <a:t>Trang</a:t>
            </a:r>
            <a:r>
              <a:rPr lang="en-US" sz="2000" dirty="0" smtClean="0"/>
              <a:t> </a:t>
            </a:r>
            <a:r>
              <a:rPr lang="en-US" sz="2000" dirty="0" err="1" smtClean="0"/>
              <a:t>chủ</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3889" y="977463"/>
            <a:ext cx="7241628" cy="3710151"/>
          </a:xfrm>
          <a:prstGeom prst="rect">
            <a:avLst/>
          </a:prstGeom>
        </p:spPr>
      </p:pic>
    </p:spTree>
    <p:extLst>
      <p:ext uri="{BB962C8B-B14F-4D97-AF65-F5344CB8AC3E}">
        <p14:creationId xmlns:p14="http://schemas.microsoft.com/office/powerpoint/2010/main" val="237898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750003" y="725213"/>
            <a:ext cx="3896242" cy="307371"/>
          </a:xfrm>
        </p:spPr>
        <p:txBody>
          <a:bodyPr/>
          <a:lstStyle/>
          <a:p>
            <a:r>
              <a:rPr lang="en-US" sz="2000" dirty="0" err="1" smtClean="0"/>
              <a:t>Trang</a:t>
            </a:r>
            <a:r>
              <a:rPr lang="en-US" sz="2000" dirty="0" smtClean="0"/>
              <a:t> </a:t>
            </a:r>
            <a:r>
              <a:rPr lang="en-US" sz="2000" dirty="0" err="1" smtClean="0"/>
              <a:t>tất</a:t>
            </a:r>
            <a:r>
              <a:rPr lang="en-US" sz="2000" dirty="0" smtClean="0"/>
              <a:t> </a:t>
            </a:r>
            <a:r>
              <a:rPr lang="en-US" sz="2000" dirty="0" err="1" smtClean="0"/>
              <a:t>cả</a:t>
            </a:r>
            <a:r>
              <a:rPr lang="en-US" sz="2000" dirty="0" smtClean="0"/>
              <a:t> </a:t>
            </a:r>
            <a:r>
              <a:rPr lang="en-US" sz="2000" dirty="0" err="1" smtClean="0"/>
              <a:t>sản</a:t>
            </a:r>
            <a:r>
              <a:rPr lang="en-US" sz="2000" dirty="0" smtClean="0"/>
              <a:t> </a:t>
            </a:r>
            <a:r>
              <a:rPr lang="en-US" sz="2000" dirty="0" err="1" smtClean="0"/>
              <a:t>phẩm</a:t>
            </a:r>
            <a:r>
              <a:rPr lang="en-US" sz="2000" dirty="0" smtClean="0"/>
              <a:t/>
            </a:r>
            <a:br>
              <a:rPr lang="en-US" sz="2000" dirty="0" smtClean="0"/>
            </a:b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131" y="1156138"/>
            <a:ext cx="7935310" cy="3489434"/>
          </a:xfrm>
          <a:prstGeom prst="rect">
            <a:avLst/>
          </a:prstGeom>
        </p:spPr>
      </p:pic>
    </p:spTree>
    <p:extLst>
      <p:ext uri="{BB962C8B-B14F-4D97-AF65-F5344CB8AC3E}">
        <p14:creationId xmlns:p14="http://schemas.microsoft.com/office/powerpoint/2010/main" val="3216529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956503" y="518145"/>
            <a:ext cx="3643994" cy="377805"/>
          </a:xfrm>
        </p:spPr>
        <p:txBody>
          <a:bodyPr/>
          <a:lstStyle/>
          <a:p>
            <a:r>
              <a:rPr lang="en-US" sz="2000" dirty="0" err="1" smtClean="0"/>
              <a:t>Trang</a:t>
            </a:r>
            <a:r>
              <a:rPr lang="en-US" sz="2000" dirty="0" smtClean="0"/>
              <a:t> chi </a:t>
            </a:r>
            <a:r>
              <a:rPr lang="en-US" sz="2000" dirty="0" err="1" smtClean="0"/>
              <a:t>tiết</a:t>
            </a:r>
            <a:r>
              <a:rPr lang="en-US" sz="2000" dirty="0" smtClean="0"/>
              <a:t> </a:t>
            </a:r>
            <a:r>
              <a:rPr lang="en-US" sz="2000" dirty="0" err="1" smtClean="0"/>
              <a:t>sản</a:t>
            </a:r>
            <a:r>
              <a:rPr lang="en-US" sz="2000" dirty="0" smtClean="0"/>
              <a:t> </a:t>
            </a:r>
            <a:r>
              <a:rPr lang="en-US" sz="2000" dirty="0" err="1" smtClean="0"/>
              <a:t>phẩm</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186" y="977463"/>
            <a:ext cx="7493876" cy="3678619"/>
          </a:xfrm>
          <a:prstGeom prst="rect">
            <a:avLst/>
          </a:prstGeom>
        </p:spPr>
      </p:pic>
    </p:spTree>
    <p:extLst>
      <p:ext uri="{BB962C8B-B14F-4D97-AF65-F5344CB8AC3E}">
        <p14:creationId xmlns:p14="http://schemas.microsoft.com/office/powerpoint/2010/main" val="3307954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723727" y="586461"/>
            <a:ext cx="3948793" cy="377805"/>
          </a:xfrm>
        </p:spPr>
        <p:txBody>
          <a:bodyPr/>
          <a:lstStyle/>
          <a:p>
            <a:r>
              <a:rPr lang="en-US" sz="2000" dirty="0" err="1" smtClean="0"/>
              <a:t>Trang</a:t>
            </a:r>
            <a:r>
              <a:rPr lang="en-US" sz="2000" dirty="0" smtClean="0"/>
              <a:t> </a:t>
            </a:r>
            <a:r>
              <a:rPr lang="en-US" sz="2000" dirty="0" err="1" smtClean="0"/>
              <a:t>sản</a:t>
            </a:r>
            <a:r>
              <a:rPr lang="en-US" sz="2000" dirty="0" smtClean="0"/>
              <a:t> </a:t>
            </a:r>
            <a:r>
              <a:rPr lang="en-US" sz="2000" dirty="0" err="1" smtClean="0"/>
              <a:t>phẩm</a:t>
            </a:r>
            <a:r>
              <a:rPr lang="en-US" sz="2000" dirty="0" smtClean="0"/>
              <a:t> </a:t>
            </a:r>
            <a:r>
              <a:rPr lang="en-US" sz="2000" dirty="0" err="1" smtClean="0"/>
              <a:t>theo</a:t>
            </a:r>
            <a:r>
              <a:rPr lang="en-US" sz="2000" dirty="0" smtClean="0"/>
              <a:t> </a:t>
            </a:r>
            <a:r>
              <a:rPr lang="en-US" sz="2000" dirty="0" err="1" smtClean="0"/>
              <a:t>loại</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724" y="1114096"/>
            <a:ext cx="7924800" cy="3377762"/>
          </a:xfrm>
          <a:prstGeom prst="rect">
            <a:avLst/>
          </a:prstGeom>
        </p:spPr>
      </p:pic>
    </p:spTree>
    <p:extLst>
      <p:ext uri="{BB962C8B-B14F-4D97-AF65-F5344CB8AC3E}">
        <p14:creationId xmlns:p14="http://schemas.microsoft.com/office/powerpoint/2010/main" val="1146940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655410" y="628503"/>
            <a:ext cx="4085428" cy="377805"/>
          </a:xfrm>
        </p:spPr>
        <p:txBody>
          <a:bodyPr/>
          <a:lstStyle/>
          <a:p>
            <a:r>
              <a:rPr lang="en-US" sz="2000" dirty="0" err="1" smtClean="0"/>
              <a:t>Trang</a:t>
            </a:r>
            <a:r>
              <a:rPr lang="en-US" sz="2000" dirty="0" smtClean="0"/>
              <a:t> </a:t>
            </a:r>
            <a:r>
              <a:rPr lang="en-US" sz="2000" dirty="0" err="1" smtClean="0"/>
              <a:t>xây</a:t>
            </a:r>
            <a:r>
              <a:rPr lang="en-US" sz="2000" dirty="0" smtClean="0"/>
              <a:t> </a:t>
            </a:r>
            <a:r>
              <a:rPr lang="en-US" sz="2000" dirty="0" err="1" smtClean="0"/>
              <a:t>dựng</a:t>
            </a:r>
            <a:r>
              <a:rPr lang="en-US" sz="2000" dirty="0" smtClean="0"/>
              <a:t> </a:t>
            </a:r>
            <a:r>
              <a:rPr lang="en-US" sz="2000" dirty="0" err="1" smtClean="0"/>
              <a:t>cấu</a:t>
            </a:r>
            <a:r>
              <a:rPr lang="en-US" sz="2000" dirty="0" smtClean="0"/>
              <a:t> </a:t>
            </a:r>
            <a:r>
              <a:rPr lang="en-US" sz="2000" dirty="0" err="1" smtClean="0"/>
              <a:t>hình</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215" y="1198179"/>
            <a:ext cx="7727074" cy="3352800"/>
          </a:xfrm>
          <a:prstGeom prst="rect">
            <a:avLst/>
          </a:prstGeom>
        </p:spPr>
      </p:pic>
    </p:spTree>
    <p:extLst>
      <p:ext uri="{BB962C8B-B14F-4D97-AF65-F5344CB8AC3E}">
        <p14:creationId xmlns:p14="http://schemas.microsoft.com/office/powerpoint/2010/main" val="4137085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76734" y="628503"/>
            <a:ext cx="4085428" cy="377805"/>
          </a:xfrm>
        </p:spPr>
        <p:txBody>
          <a:bodyPr/>
          <a:lstStyle/>
          <a:p>
            <a:r>
              <a:rPr lang="en-US" sz="2000" dirty="0" err="1" smtClean="0"/>
              <a:t>Trang</a:t>
            </a:r>
            <a:r>
              <a:rPr lang="en-US" sz="2000" dirty="0" smtClean="0"/>
              <a:t> </a:t>
            </a:r>
            <a:r>
              <a:rPr lang="en-US" sz="2000" dirty="0" err="1" smtClean="0"/>
              <a:t>giỏ</a:t>
            </a:r>
            <a:r>
              <a:rPr lang="en-US" sz="2000" dirty="0" smtClean="0"/>
              <a:t> </a:t>
            </a:r>
            <a:r>
              <a:rPr lang="en-US" sz="2000" dirty="0" err="1" smtClean="0"/>
              <a:t>hàng</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248" y="1198179"/>
            <a:ext cx="7367752" cy="3279228"/>
          </a:xfrm>
          <a:prstGeom prst="rect">
            <a:avLst/>
          </a:prstGeom>
        </p:spPr>
      </p:pic>
    </p:spTree>
    <p:extLst>
      <p:ext uri="{BB962C8B-B14F-4D97-AF65-F5344CB8AC3E}">
        <p14:creationId xmlns:p14="http://schemas.microsoft.com/office/powerpoint/2010/main" val="1767309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thông</a:t>
            </a:r>
            <a:r>
              <a:rPr lang="en-US" sz="2000" dirty="0" smtClean="0"/>
              <a:t> tin </a:t>
            </a:r>
            <a:r>
              <a:rPr lang="en-US" sz="2000" dirty="0" err="1" smtClean="0"/>
              <a:t>cá</a:t>
            </a:r>
            <a:r>
              <a:rPr lang="en-US" sz="2000" dirty="0" smtClean="0"/>
              <a:t> </a:t>
            </a:r>
            <a:r>
              <a:rPr lang="en-US" sz="2000" dirty="0" err="1" smtClean="0"/>
              <a:t>nhân</a:t>
            </a:r>
            <a:endParaRPr lang="en-US" sz="2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951" y="910372"/>
            <a:ext cx="7168055" cy="3714093"/>
          </a:xfrm>
          <a:prstGeom prst="rect">
            <a:avLst/>
          </a:prstGeom>
        </p:spPr>
      </p:pic>
    </p:spTree>
    <p:extLst>
      <p:ext uri="{BB962C8B-B14F-4D97-AF65-F5344CB8AC3E}">
        <p14:creationId xmlns:p14="http://schemas.microsoft.com/office/powerpoint/2010/main" val="15935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thanh</a:t>
            </a:r>
            <a:r>
              <a:rPr lang="en-US" sz="2000" dirty="0" smtClean="0"/>
              <a:t> </a:t>
            </a:r>
            <a:r>
              <a:rPr lang="en-US" sz="2000" dirty="0" err="1" smtClean="0"/>
              <a:t>toán</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379" y="910372"/>
            <a:ext cx="7388773" cy="3544672"/>
          </a:xfrm>
          <a:prstGeom prst="rect">
            <a:avLst/>
          </a:prstGeom>
        </p:spPr>
      </p:pic>
    </p:spTree>
    <p:extLst>
      <p:ext uri="{BB962C8B-B14F-4D97-AF65-F5344CB8AC3E}">
        <p14:creationId xmlns:p14="http://schemas.microsoft.com/office/powerpoint/2010/main" val="2361262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giới</a:t>
            </a:r>
            <a:r>
              <a:rPr lang="en-US" sz="2000" dirty="0" smtClean="0"/>
              <a:t> </a:t>
            </a:r>
            <a:r>
              <a:rPr lang="en-US" sz="2000" dirty="0" err="1" smtClean="0"/>
              <a:t>thiệu</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006307"/>
            <a:ext cx="7262648" cy="3787752"/>
          </a:xfrm>
          <a:prstGeom prst="rect">
            <a:avLst/>
          </a:prstGeom>
        </p:spPr>
      </p:pic>
    </p:spTree>
    <p:extLst>
      <p:ext uri="{BB962C8B-B14F-4D97-AF65-F5344CB8AC3E}">
        <p14:creationId xmlns:p14="http://schemas.microsoft.com/office/powerpoint/2010/main" val="266331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chính</a:t>
            </a:r>
            <a:r>
              <a:rPr lang="en-US" sz="2000" dirty="0" smtClean="0"/>
              <a:t> </a:t>
            </a:r>
            <a:r>
              <a:rPr lang="en-US" sz="2000" dirty="0" err="1" smtClean="0"/>
              <a:t>sách</a:t>
            </a:r>
            <a:r>
              <a:rPr lang="en-US" sz="2000" dirty="0" smtClean="0"/>
              <a:t> </a:t>
            </a:r>
            <a:r>
              <a:rPr lang="en-US" sz="2000" dirty="0" err="1" smtClean="0"/>
              <a:t>bảo</a:t>
            </a:r>
            <a:r>
              <a:rPr lang="en-US" sz="2000" dirty="0" smtClean="0"/>
              <a:t> </a:t>
            </a:r>
            <a:r>
              <a:rPr lang="en-US" sz="2000" dirty="0" err="1" smtClean="0"/>
              <a:t>hành</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496" y="1111411"/>
            <a:ext cx="8208579" cy="3380367"/>
          </a:xfrm>
          <a:prstGeom prst="rect">
            <a:avLst/>
          </a:prstGeom>
        </p:spPr>
      </p:pic>
    </p:spTree>
    <p:extLst>
      <p:ext uri="{BB962C8B-B14F-4D97-AF65-F5344CB8AC3E}">
        <p14:creationId xmlns:p14="http://schemas.microsoft.com/office/powerpoint/2010/main" val="3128177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Nội dung trình bày</a:t>
            </a:r>
            <a:endParaRPr/>
          </a:p>
        </p:txBody>
      </p:sp>
      <p:sp>
        <p:nvSpPr>
          <p:cNvPr id="198" name="Google Shape;198;p32"/>
          <p:cNvSpPr txBox="1">
            <a:spLocks noGrp="1"/>
          </p:cNvSpPr>
          <p:nvPr>
            <p:ph type="ctrTitle" idx="2"/>
          </p:nvPr>
        </p:nvSpPr>
        <p:spPr>
          <a:xfrm>
            <a:off x="2373600" y="1658089"/>
            <a:ext cx="2150400" cy="6635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Giới thiệu</a:t>
            </a:r>
            <a:endParaRPr sz="2800" dirty="0"/>
          </a:p>
        </p:txBody>
      </p:sp>
      <p:sp>
        <p:nvSpPr>
          <p:cNvPr id="199" name="Google Shape;199;p32"/>
          <p:cNvSpPr txBox="1">
            <a:spLocks noGrp="1"/>
          </p:cNvSpPr>
          <p:nvPr>
            <p:ph type="title" idx="3"/>
          </p:nvPr>
        </p:nvSpPr>
        <p:spPr>
          <a:xfrm>
            <a:off x="7178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01" name="Google Shape;201;p32"/>
          <p:cNvSpPr txBox="1">
            <a:spLocks noGrp="1"/>
          </p:cNvSpPr>
          <p:nvPr>
            <p:ph type="ctrTitle" idx="4"/>
          </p:nvPr>
        </p:nvSpPr>
        <p:spPr>
          <a:xfrm>
            <a:off x="6275800" y="1446813"/>
            <a:ext cx="2150400" cy="10159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Đặc tả yêu cầu</a:t>
            </a:r>
            <a:endParaRPr sz="2800" dirty="0"/>
          </a:p>
        </p:txBody>
      </p:sp>
      <p:sp>
        <p:nvSpPr>
          <p:cNvPr id="202" name="Google Shape;202;p32"/>
          <p:cNvSpPr txBox="1">
            <a:spLocks noGrp="1"/>
          </p:cNvSpPr>
          <p:nvPr>
            <p:ph type="title" idx="5"/>
          </p:nvPr>
        </p:nvSpPr>
        <p:spPr>
          <a:xfrm>
            <a:off x="46864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4" name="Google Shape;204;p32"/>
          <p:cNvSpPr txBox="1">
            <a:spLocks noGrp="1"/>
          </p:cNvSpPr>
          <p:nvPr>
            <p:ph type="ctrTitle" idx="7"/>
          </p:nvPr>
        </p:nvSpPr>
        <p:spPr>
          <a:xfrm>
            <a:off x="2307201" y="2768450"/>
            <a:ext cx="2150400" cy="14356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Thiết kế và cài đặt giải pháp</a:t>
            </a:r>
            <a:endParaRPr sz="2800" dirty="0"/>
          </a:p>
        </p:txBody>
      </p:sp>
      <p:sp>
        <p:nvSpPr>
          <p:cNvPr id="205" name="Google Shape;205;p32"/>
          <p:cNvSpPr txBox="1">
            <a:spLocks noGrp="1"/>
          </p:cNvSpPr>
          <p:nvPr>
            <p:ph type="title" idx="8"/>
          </p:nvPr>
        </p:nvSpPr>
        <p:spPr>
          <a:xfrm>
            <a:off x="7178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07" name="Google Shape;207;p32"/>
          <p:cNvSpPr txBox="1">
            <a:spLocks noGrp="1"/>
          </p:cNvSpPr>
          <p:nvPr>
            <p:ph type="ctrTitle" idx="13"/>
          </p:nvPr>
        </p:nvSpPr>
        <p:spPr>
          <a:xfrm>
            <a:off x="6275800" y="2960449"/>
            <a:ext cx="2258750" cy="11070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Kết quả đạt được</a:t>
            </a:r>
            <a:endParaRPr sz="2800" dirty="0"/>
          </a:p>
        </p:txBody>
      </p:sp>
      <p:sp>
        <p:nvSpPr>
          <p:cNvPr id="208" name="Google Shape;208;p32"/>
          <p:cNvSpPr txBox="1">
            <a:spLocks noGrp="1"/>
          </p:cNvSpPr>
          <p:nvPr>
            <p:ph type="title" idx="14"/>
          </p:nvPr>
        </p:nvSpPr>
        <p:spPr>
          <a:xfrm>
            <a:off x="46864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Tree>
    <p:extLst>
      <p:ext uri="{BB962C8B-B14F-4D97-AF65-F5344CB8AC3E}">
        <p14:creationId xmlns:p14="http://schemas.microsoft.com/office/powerpoint/2010/main" val="2940257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8"/>
                                        </p:tgtEl>
                                        <p:attrNameLst>
                                          <p:attrName>style.visibility</p:attrName>
                                        </p:attrNameLst>
                                      </p:cBhvr>
                                      <p:to>
                                        <p:strVal val="visible"/>
                                      </p:to>
                                    </p:set>
                                    <p:anim calcmode="lin" valueType="num">
                                      <p:cBhvr additive="base">
                                        <p:cTn id="7" dur="500" fill="hold"/>
                                        <p:tgtEl>
                                          <p:spTgt spid="198"/>
                                        </p:tgtEl>
                                        <p:attrNameLst>
                                          <p:attrName>ppt_x</p:attrName>
                                        </p:attrNameLst>
                                      </p:cBhvr>
                                      <p:tavLst>
                                        <p:tav tm="0">
                                          <p:val>
                                            <p:strVal val="#ppt_x"/>
                                          </p:val>
                                        </p:tav>
                                        <p:tav tm="100000">
                                          <p:val>
                                            <p:strVal val="#ppt_x"/>
                                          </p:val>
                                        </p:tav>
                                      </p:tavLst>
                                    </p:anim>
                                    <p:anim calcmode="lin" valueType="num">
                                      <p:cBhvr additive="base">
                                        <p:cTn id="8" dur="500" fill="hold"/>
                                        <p:tgtEl>
                                          <p:spTgt spid="19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1"/>
                                        </p:tgtEl>
                                        <p:attrNameLst>
                                          <p:attrName>style.visibility</p:attrName>
                                        </p:attrNameLst>
                                      </p:cBhvr>
                                      <p:to>
                                        <p:strVal val="visible"/>
                                      </p:to>
                                    </p:set>
                                    <p:anim calcmode="lin" valueType="num">
                                      <p:cBhvr additive="base">
                                        <p:cTn id="13" dur="500" fill="hold"/>
                                        <p:tgtEl>
                                          <p:spTgt spid="201"/>
                                        </p:tgtEl>
                                        <p:attrNameLst>
                                          <p:attrName>ppt_x</p:attrName>
                                        </p:attrNameLst>
                                      </p:cBhvr>
                                      <p:tavLst>
                                        <p:tav tm="0">
                                          <p:val>
                                            <p:strVal val="#ppt_x"/>
                                          </p:val>
                                        </p:tav>
                                        <p:tav tm="100000">
                                          <p:val>
                                            <p:strVal val="#ppt_x"/>
                                          </p:val>
                                        </p:tav>
                                      </p:tavLst>
                                    </p:anim>
                                    <p:anim calcmode="lin" valueType="num">
                                      <p:cBhvr additive="base">
                                        <p:cTn id="14" dur="500" fill="hold"/>
                                        <p:tgtEl>
                                          <p:spTgt spid="20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4"/>
                                        </p:tgtEl>
                                        <p:attrNameLst>
                                          <p:attrName>style.visibility</p:attrName>
                                        </p:attrNameLst>
                                      </p:cBhvr>
                                      <p:to>
                                        <p:strVal val="visible"/>
                                      </p:to>
                                    </p:set>
                                    <p:anim calcmode="lin" valueType="num">
                                      <p:cBhvr additive="base">
                                        <p:cTn id="19" dur="500" fill="hold"/>
                                        <p:tgtEl>
                                          <p:spTgt spid="204"/>
                                        </p:tgtEl>
                                        <p:attrNameLst>
                                          <p:attrName>ppt_x</p:attrName>
                                        </p:attrNameLst>
                                      </p:cBhvr>
                                      <p:tavLst>
                                        <p:tav tm="0">
                                          <p:val>
                                            <p:strVal val="#ppt_x"/>
                                          </p:val>
                                        </p:tav>
                                        <p:tav tm="100000">
                                          <p:val>
                                            <p:strVal val="#ppt_x"/>
                                          </p:val>
                                        </p:tav>
                                      </p:tavLst>
                                    </p:anim>
                                    <p:anim calcmode="lin" valueType="num">
                                      <p:cBhvr additive="base">
                                        <p:cTn id="20" dur="500" fill="hold"/>
                                        <p:tgtEl>
                                          <p:spTgt spid="20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07"/>
                                        </p:tgtEl>
                                        <p:attrNameLst>
                                          <p:attrName>style.visibility</p:attrName>
                                        </p:attrNameLst>
                                      </p:cBhvr>
                                      <p:to>
                                        <p:strVal val="visible"/>
                                      </p:to>
                                    </p:set>
                                    <p:anim calcmode="lin" valueType="num">
                                      <p:cBhvr additive="base">
                                        <p:cTn id="25" dur="500" fill="hold"/>
                                        <p:tgtEl>
                                          <p:spTgt spid="207"/>
                                        </p:tgtEl>
                                        <p:attrNameLst>
                                          <p:attrName>ppt_x</p:attrName>
                                        </p:attrNameLst>
                                      </p:cBhvr>
                                      <p:tavLst>
                                        <p:tav tm="0">
                                          <p:val>
                                            <p:strVal val="#ppt_x"/>
                                          </p:val>
                                        </p:tav>
                                        <p:tav tm="100000">
                                          <p:val>
                                            <p:strVal val="#ppt_x"/>
                                          </p:val>
                                        </p:tav>
                                      </p:tavLst>
                                    </p:anim>
                                    <p:anim calcmode="lin" valueType="num">
                                      <p:cBhvr additive="base">
                                        <p:cTn id="26" dur="500" fill="hold"/>
                                        <p:tgtEl>
                                          <p:spTgt spid="2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p:bldP spid="201" grpId="0"/>
      <p:bldP spid="204" grpId="0"/>
      <p:bldP spid="20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liên</a:t>
            </a:r>
            <a:r>
              <a:rPr lang="en-US" sz="2000" dirty="0" smtClean="0"/>
              <a:t> </a:t>
            </a:r>
            <a:r>
              <a:rPr lang="en-US" sz="2000" dirty="0" err="1" smtClean="0"/>
              <a:t>hệ</a:t>
            </a:r>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662" y="1006307"/>
            <a:ext cx="7798676" cy="3544673"/>
          </a:xfrm>
          <a:prstGeom prst="rect">
            <a:avLst/>
          </a:prstGeom>
        </p:spPr>
      </p:pic>
    </p:spTree>
    <p:extLst>
      <p:ext uri="{BB962C8B-B14F-4D97-AF65-F5344CB8AC3E}">
        <p14:creationId xmlns:p14="http://schemas.microsoft.com/office/powerpoint/2010/main" val="321631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354255" y="0"/>
            <a:ext cx="5052379"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dung:</a:t>
            </a:r>
            <a:endParaRPr sz="2400" dirty="0"/>
          </a:p>
        </p:txBody>
      </p:sp>
      <p:sp>
        <p:nvSpPr>
          <p:cNvPr id="4" name="Title 1">
            <a:extLst>
              <a:ext uri="{FF2B5EF4-FFF2-40B4-BE49-F238E27FC236}">
                <a16:creationId xmlns:a16="http://schemas.microsoft.com/office/drawing/2014/main" id="{07E1A143-75A6-4906-63A3-917FC234D030}"/>
              </a:ext>
            </a:extLst>
          </p:cNvPr>
          <p:cNvSpPr>
            <a:spLocks noGrp="1"/>
          </p:cNvSpPr>
          <p:nvPr>
            <p:ph type="title"/>
          </p:nvPr>
        </p:nvSpPr>
        <p:spPr>
          <a:xfrm>
            <a:off x="2434693" y="532567"/>
            <a:ext cx="4085428" cy="377805"/>
          </a:xfrm>
        </p:spPr>
        <p:txBody>
          <a:bodyPr/>
          <a:lstStyle/>
          <a:p>
            <a:r>
              <a:rPr lang="en-US" sz="2000" dirty="0" err="1" smtClean="0"/>
              <a:t>Trang</a:t>
            </a:r>
            <a:r>
              <a:rPr lang="en-US" sz="2000" dirty="0" smtClean="0"/>
              <a:t> </a:t>
            </a:r>
            <a:r>
              <a:rPr lang="en-US" sz="2000" dirty="0" err="1" smtClean="0"/>
              <a:t>liên</a:t>
            </a:r>
            <a:r>
              <a:rPr lang="en-US" sz="2000" dirty="0" smtClean="0"/>
              <a:t> </a:t>
            </a:r>
            <a:r>
              <a:rPr lang="en-US" sz="2000" dirty="0" err="1" smtClean="0"/>
              <a:t>hệ</a:t>
            </a:r>
            <a:endParaRPr lang="en-US"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379" y="910372"/>
            <a:ext cx="7462345" cy="3765390"/>
          </a:xfrm>
          <a:prstGeom prst="rect">
            <a:avLst/>
          </a:prstGeom>
        </p:spPr>
      </p:pic>
    </p:spTree>
    <p:extLst>
      <p:ext uri="{BB962C8B-B14F-4D97-AF65-F5344CB8AC3E}">
        <p14:creationId xmlns:p14="http://schemas.microsoft.com/office/powerpoint/2010/main" val="3956644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150851" y="604835"/>
            <a:ext cx="4085428" cy="377805"/>
          </a:xfrm>
        </p:spPr>
        <p:txBody>
          <a:bodyPr/>
          <a:lstStyle/>
          <a:p>
            <a:r>
              <a:rPr lang="en-US" sz="1800" dirty="0" err="1" smtClean="0"/>
              <a:t>Trang</a:t>
            </a:r>
            <a:r>
              <a:rPr lang="en-US" sz="1800" dirty="0" smtClean="0"/>
              <a:t> </a:t>
            </a:r>
            <a:r>
              <a:rPr lang="en-US" sz="1800" dirty="0" err="1" smtClean="0"/>
              <a:t>đăng</a:t>
            </a:r>
            <a:r>
              <a:rPr lang="en-US" sz="1800" dirty="0" smtClean="0"/>
              <a:t> </a:t>
            </a:r>
            <a:r>
              <a:rPr lang="en-US" sz="1800" dirty="0" err="1" smtClean="0"/>
              <a:t>nhập</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091" y="1129822"/>
            <a:ext cx="7556938" cy="2969213"/>
          </a:xfrm>
          <a:prstGeom prst="rect">
            <a:avLst/>
          </a:prstGeom>
        </p:spPr>
      </p:pic>
    </p:spTree>
    <p:extLst>
      <p:ext uri="{BB962C8B-B14F-4D97-AF65-F5344CB8AC3E}">
        <p14:creationId xmlns:p14="http://schemas.microsoft.com/office/powerpoint/2010/main" val="273730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550244" y="604835"/>
            <a:ext cx="4085428" cy="377805"/>
          </a:xfrm>
        </p:spPr>
        <p:txBody>
          <a:bodyPr/>
          <a:lstStyle/>
          <a:p>
            <a:r>
              <a:rPr lang="en-US" sz="1800" dirty="0" err="1" smtClean="0"/>
              <a:t>Trang</a:t>
            </a:r>
            <a:r>
              <a:rPr lang="en-US" sz="1800" dirty="0" smtClean="0"/>
              <a:t> </a:t>
            </a:r>
            <a:r>
              <a:rPr lang="en-US" sz="1800" dirty="0" err="1" smtClean="0"/>
              <a:t>chủ</a:t>
            </a:r>
            <a:endParaRPr lang="en-US" sz="1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711" y="1129822"/>
            <a:ext cx="7020910" cy="3572401"/>
          </a:xfrm>
          <a:prstGeom prst="rect">
            <a:avLst/>
          </a:prstGeom>
        </p:spPr>
      </p:pic>
    </p:spTree>
    <p:extLst>
      <p:ext uri="{BB962C8B-B14F-4D97-AF65-F5344CB8AC3E}">
        <p14:creationId xmlns:p14="http://schemas.microsoft.com/office/powerpoint/2010/main" val="218202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385176" y="604835"/>
            <a:ext cx="4085428" cy="377805"/>
          </a:xfrm>
        </p:spPr>
        <p:txBody>
          <a:bodyPr/>
          <a:lstStyle/>
          <a:p>
            <a:r>
              <a:rPr lang="en-US" sz="1800" dirty="0" err="1" smtClean="0"/>
              <a:t>Trang</a:t>
            </a:r>
            <a:r>
              <a:rPr lang="en-US" sz="1800" dirty="0" smtClean="0"/>
              <a:t> </a:t>
            </a:r>
            <a:r>
              <a:rPr lang="en-US" sz="1800" dirty="0" err="1" smtClean="0"/>
              <a:t>danh</a:t>
            </a:r>
            <a:r>
              <a:rPr lang="en-US" sz="1800" dirty="0" smtClean="0"/>
              <a:t> </a:t>
            </a:r>
            <a:r>
              <a:rPr lang="en-US" sz="1800" dirty="0" err="1" smtClean="0"/>
              <a:t>sách</a:t>
            </a:r>
            <a:r>
              <a:rPr lang="en-US" sz="1800" dirty="0" smtClean="0"/>
              <a:t> </a:t>
            </a:r>
            <a:r>
              <a:rPr lang="en-US" sz="1800" dirty="0" err="1" smtClean="0"/>
              <a:t>sản</a:t>
            </a:r>
            <a:r>
              <a:rPr lang="en-US" sz="1800" dirty="0" smtClean="0"/>
              <a:t> </a:t>
            </a:r>
            <a:r>
              <a:rPr lang="en-US" sz="1800" dirty="0" err="1" smtClean="0"/>
              <a:t>phẩm</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338" y="1129822"/>
            <a:ext cx="7987862" cy="3475640"/>
          </a:xfrm>
          <a:prstGeom prst="rect">
            <a:avLst/>
          </a:prstGeom>
        </p:spPr>
      </p:pic>
    </p:spTree>
    <p:extLst>
      <p:ext uri="{BB962C8B-B14F-4D97-AF65-F5344CB8AC3E}">
        <p14:creationId xmlns:p14="http://schemas.microsoft.com/office/powerpoint/2010/main" val="422006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385176" y="604835"/>
            <a:ext cx="4085428" cy="377805"/>
          </a:xfrm>
        </p:spPr>
        <p:txBody>
          <a:bodyPr/>
          <a:lstStyle/>
          <a:p>
            <a:r>
              <a:rPr lang="en-US" sz="1800" dirty="0" err="1" smtClean="0"/>
              <a:t>Trang</a:t>
            </a:r>
            <a:r>
              <a:rPr lang="en-US" sz="1800" dirty="0" smtClean="0"/>
              <a:t> </a:t>
            </a:r>
            <a:r>
              <a:rPr lang="en-US" sz="1800" dirty="0" err="1" smtClean="0"/>
              <a:t>chỉnh</a:t>
            </a:r>
            <a:r>
              <a:rPr lang="en-US" sz="1800" dirty="0" smtClean="0"/>
              <a:t> </a:t>
            </a:r>
            <a:r>
              <a:rPr lang="en-US" sz="1800" dirty="0" err="1" smtClean="0"/>
              <a:t>sửa</a:t>
            </a:r>
            <a:r>
              <a:rPr lang="en-US" sz="1800" dirty="0" smtClean="0"/>
              <a:t> </a:t>
            </a:r>
            <a:r>
              <a:rPr lang="en-US" sz="1800" dirty="0" err="1" smtClean="0"/>
              <a:t>sản</a:t>
            </a:r>
            <a:r>
              <a:rPr lang="en-US" sz="1800" dirty="0" smtClean="0"/>
              <a:t> </a:t>
            </a:r>
            <a:r>
              <a:rPr lang="en-US" sz="1800" dirty="0" err="1" smtClean="0"/>
              <a:t>phẩm</a:t>
            </a:r>
            <a:endParaRPr lang="en-US" sz="1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277" y="982640"/>
            <a:ext cx="7588468" cy="3578850"/>
          </a:xfrm>
          <a:prstGeom prst="rect">
            <a:avLst/>
          </a:prstGeom>
        </p:spPr>
      </p:pic>
    </p:spTree>
    <p:extLst>
      <p:ext uri="{BB962C8B-B14F-4D97-AF65-F5344CB8AC3E}">
        <p14:creationId xmlns:p14="http://schemas.microsoft.com/office/powerpoint/2010/main" val="316408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385176" y="604835"/>
            <a:ext cx="4085428" cy="377805"/>
          </a:xfrm>
        </p:spPr>
        <p:txBody>
          <a:bodyPr/>
          <a:lstStyle/>
          <a:p>
            <a:r>
              <a:rPr lang="en-US" sz="1800" dirty="0" err="1" smtClean="0"/>
              <a:t>Trang</a:t>
            </a:r>
            <a:r>
              <a:rPr lang="en-US" sz="1800" dirty="0" smtClean="0"/>
              <a:t> </a:t>
            </a:r>
            <a:r>
              <a:rPr lang="en-US" sz="1800" dirty="0" err="1" smtClean="0"/>
              <a:t>thêm</a:t>
            </a:r>
            <a:r>
              <a:rPr lang="en-US" sz="1800" dirty="0" smtClean="0"/>
              <a:t> </a:t>
            </a:r>
            <a:r>
              <a:rPr lang="en-US" sz="1800" dirty="0" err="1" smtClean="0"/>
              <a:t>sản</a:t>
            </a:r>
            <a:r>
              <a:rPr lang="en-US" sz="1800" dirty="0" smtClean="0"/>
              <a:t> </a:t>
            </a:r>
            <a:r>
              <a:rPr lang="en-US" sz="1800" dirty="0" err="1" smtClean="0"/>
              <a:t>phẩm</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5045" y="1129822"/>
            <a:ext cx="7231117" cy="3316054"/>
          </a:xfrm>
          <a:prstGeom prst="rect">
            <a:avLst/>
          </a:prstGeom>
        </p:spPr>
      </p:pic>
    </p:spTree>
    <p:extLst>
      <p:ext uri="{BB962C8B-B14F-4D97-AF65-F5344CB8AC3E}">
        <p14:creationId xmlns:p14="http://schemas.microsoft.com/office/powerpoint/2010/main" val="4235043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0" y="604835"/>
            <a:ext cx="4085428" cy="377805"/>
          </a:xfrm>
        </p:spPr>
        <p:txBody>
          <a:bodyPr/>
          <a:lstStyle/>
          <a:p>
            <a:r>
              <a:rPr lang="en-US" sz="1800" dirty="0" err="1" smtClean="0"/>
              <a:t>Trang</a:t>
            </a:r>
            <a:r>
              <a:rPr lang="en-US" sz="1800" dirty="0" smtClean="0"/>
              <a:t> </a:t>
            </a:r>
            <a:r>
              <a:rPr lang="en-US" sz="1800" dirty="0" err="1" smtClean="0"/>
              <a:t>quản</a:t>
            </a:r>
            <a:r>
              <a:rPr lang="en-US" sz="1800" dirty="0" smtClean="0"/>
              <a:t> </a:t>
            </a:r>
            <a:r>
              <a:rPr lang="en-US" sz="1800" dirty="0" err="1" smtClean="0"/>
              <a:t>lý</a:t>
            </a:r>
            <a:r>
              <a:rPr lang="en-US" sz="1800" dirty="0" smtClean="0"/>
              <a:t> </a:t>
            </a:r>
            <a:r>
              <a:rPr lang="en-US" sz="1800" dirty="0" err="1" smtClean="0"/>
              <a:t>đơn</a:t>
            </a:r>
            <a:r>
              <a:rPr lang="en-US" sz="1800" dirty="0" smtClean="0"/>
              <a:t> </a:t>
            </a:r>
            <a:r>
              <a:rPr lang="en-US" sz="1800" dirty="0" err="1" smtClean="0"/>
              <a:t>hàng</a:t>
            </a:r>
            <a:endParaRPr lang="en-US" sz="1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891" y="1129822"/>
            <a:ext cx="7945820" cy="3168909"/>
          </a:xfrm>
          <a:prstGeom prst="rect">
            <a:avLst/>
          </a:prstGeom>
        </p:spPr>
      </p:pic>
    </p:spTree>
    <p:extLst>
      <p:ext uri="{BB962C8B-B14F-4D97-AF65-F5344CB8AC3E}">
        <p14:creationId xmlns:p14="http://schemas.microsoft.com/office/powerpoint/2010/main" val="136014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0" y="604835"/>
            <a:ext cx="4085428" cy="377805"/>
          </a:xfrm>
        </p:spPr>
        <p:txBody>
          <a:bodyPr/>
          <a:lstStyle/>
          <a:p>
            <a:r>
              <a:rPr lang="en-US" sz="1800" dirty="0" err="1" smtClean="0"/>
              <a:t>Trang</a:t>
            </a:r>
            <a:r>
              <a:rPr lang="en-US" sz="1800" dirty="0" smtClean="0"/>
              <a:t> chi </a:t>
            </a:r>
            <a:r>
              <a:rPr lang="en-US" sz="1800" dirty="0" err="1" smtClean="0"/>
              <a:t>tiết</a:t>
            </a:r>
            <a:r>
              <a:rPr lang="en-US" sz="1800" dirty="0" smtClean="0"/>
              <a:t> </a:t>
            </a:r>
            <a:r>
              <a:rPr lang="en-US" sz="1800" dirty="0" err="1" smtClean="0"/>
              <a:t>đơn</a:t>
            </a:r>
            <a:r>
              <a:rPr lang="en-US" sz="1800" dirty="0" smtClean="0"/>
              <a:t> </a:t>
            </a:r>
            <a:r>
              <a:rPr lang="en-US" sz="1800" dirty="0" err="1" smtClean="0"/>
              <a:t>hàng</a:t>
            </a:r>
            <a:endParaRPr lang="en-US" sz="1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029" y="1129822"/>
            <a:ext cx="7283669" cy="3352991"/>
          </a:xfrm>
          <a:prstGeom prst="rect">
            <a:avLst/>
          </a:prstGeom>
        </p:spPr>
      </p:pic>
    </p:spTree>
    <p:extLst>
      <p:ext uri="{BB962C8B-B14F-4D97-AF65-F5344CB8AC3E}">
        <p14:creationId xmlns:p14="http://schemas.microsoft.com/office/powerpoint/2010/main" val="2006176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7" name="Google Shape;547;p55"/>
          <p:cNvSpPr txBox="1">
            <a:spLocks noGrp="1"/>
          </p:cNvSpPr>
          <p:nvPr>
            <p:ph type="title" idx="4"/>
          </p:nvPr>
        </p:nvSpPr>
        <p:spPr>
          <a:xfrm>
            <a:off x="0" y="21021"/>
            <a:ext cx="4579415" cy="4366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smtClean="0"/>
              <a:t>3. </a:t>
            </a:r>
            <a:r>
              <a:rPr lang="en-US" sz="2400" dirty="0" err="1" smtClean="0"/>
              <a:t>Giao</a:t>
            </a:r>
            <a:r>
              <a:rPr lang="en-US" sz="2400" dirty="0" smtClean="0"/>
              <a:t> </a:t>
            </a:r>
            <a:r>
              <a:rPr lang="en-US" sz="2400" dirty="0" err="1" smtClean="0"/>
              <a:t>diện</a:t>
            </a:r>
            <a:r>
              <a:rPr lang="en-US" sz="2400" dirty="0" smtClean="0"/>
              <a:t> </a:t>
            </a:r>
            <a:r>
              <a:rPr lang="en-US" sz="2400" dirty="0" err="1" smtClean="0"/>
              <a:t>người</a:t>
            </a:r>
            <a:r>
              <a:rPr lang="en-US" sz="2400" dirty="0" smtClean="0"/>
              <a:t> </a:t>
            </a:r>
            <a:r>
              <a:rPr lang="en-US" sz="2400" dirty="0" err="1" smtClean="0"/>
              <a:t>quản</a:t>
            </a:r>
            <a:r>
              <a:rPr lang="en-US" sz="2400" dirty="0" smtClean="0"/>
              <a:t> </a:t>
            </a:r>
            <a:r>
              <a:rPr lang="en-US" sz="2400" dirty="0" err="1" smtClean="0"/>
              <a:t>lý</a:t>
            </a:r>
            <a:r>
              <a:rPr lang="en-US" sz="2400" dirty="0" smtClean="0"/>
              <a:t>:</a:t>
            </a:r>
            <a:endParaRPr sz="2400" dirty="0"/>
          </a:p>
        </p:txBody>
      </p:sp>
      <p:sp>
        <p:nvSpPr>
          <p:cNvPr id="3" name="Title 1">
            <a:extLst>
              <a:ext uri="{FF2B5EF4-FFF2-40B4-BE49-F238E27FC236}">
                <a16:creationId xmlns:a16="http://schemas.microsoft.com/office/drawing/2014/main" id="{07E1A143-75A6-4906-63A3-917FC234D030}"/>
              </a:ext>
            </a:extLst>
          </p:cNvPr>
          <p:cNvSpPr>
            <a:spLocks noGrp="1"/>
          </p:cNvSpPr>
          <p:nvPr>
            <p:ph type="title"/>
          </p:nvPr>
        </p:nvSpPr>
        <p:spPr>
          <a:xfrm>
            <a:off x="0" y="604835"/>
            <a:ext cx="4085428" cy="377805"/>
          </a:xfrm>
        </p:spPr>
        <p:txBody>
          <a:bodyPr/>
          <a:lstStyle/>
          <a:p>
            <a:r>
              <a:rPr lang="en-US" sz="1800" dirty="0" err="1" smtClean="0"/>
              <a:t>Trang</a:t>
            </a:r>
            <a:r>
              <a:rPr lang="en-US" sz="1800" dirty="0" smtClean="0"/>
              <a:t> chi </a:t>
            </a:r>
            <a:r>
              <a:rPr lang="en-US" sz="1800" dirty="0" err="1" smtClean="0"/>
              <a:t>tiết</a:t>
            </a:r>
            <a:r>
              <a:rPr lang="en-US" sz="1800" dirty="0" smtClean="0"/>
              <a:t> </a:t>
            </a:r>
            <a:r>
              <a:rPr lang="en-US" sz="1800" dirty="0" err="1" smtClean="0"/>
              <a:t>đơn</a:t>
            </a:r>
            <a:r>
              <a:rPr lang="en-US" sz="1800" dirty="0" smtClean="0"/>
              <a:t> </a:t>
            </a:r>
            <a:r>
              <a:rPr lang="en-US" sz="1800" dirty="0" err="1" smtClean="0"/>
              <a:t>hàng</a:t>
            </a:r>
            <a:endParaRPr lang="en-US" sz="18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029" y="1129822"/>
            <a:ext cx="7283669" cy="3352991"/>
          </a:xfrm>
          <a:prstGeom prst="rect">
            <a:avLst/>
          </a:prstGeom>
        </p:spPr>
      </p:pic>
    </p:spTree>
    <p:extLst>
      <p:ext uri="{BB962C8B-B14F-4D97-AF65-F5344CB8AC3E}">
        <p14:creationId xmlns:p14="http://schemas.microsoft.com/office/powerpoint/2010/main" val="3945720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Giới thiệu</a:t>
            </a:r>
            <a:endParaRPr/>
          </a:p>
        </p:txBody>
      </p:sp>
      <p:sp>
        <p:nvSpPr>
          <p:cNvPr id="224" name="Google Shape;224;p34"/>
          <p:cNvSpPr txBox="1">
            <a:spLocks noGrp="1"/>
          </p:cNvSpPr>
          <p:nvPr>
            <p:ph type="title" idx="2"/>
          </p:nvPr>
        </p:nvSpPr>
        <p:spPr>
          <a:xfrm>
            <a:off x="3968350" y="1262325"/>
            <a:ext cx="4462500" cy="11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Tree>
    <p:extLst>
      <p:ext uri="{BB962C8B-B14F-4D97-AF65-F5344CB8AC3E}">
        <p14:creationId xmlns:p14="http://schemas.microsoft.com/office/powerpoint/2010/main" val="205663165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618707" y="3215022"/>
            <a:ext cx="640212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smtClean="0"/>
              <a:t>Kết</a:t>
            </a:r>
            <a:r>
              <a:rPr lang="en-US" dirty="0" smtClean="0"/>
              <a:t> </a:t>
            </a:r>
            <a:r>
              <a:rPr lang="en-US" dirty="0" err="1" smtClean="0"/>
              <a:t>quả</a:t>
            </a:r>
            <a:r>
              <a:rPr lang="en-US" dirty="0" smtClean="0"/>
              <a:t> </a:t>
            </a:r>
            <a:r>
              <a:rPr lang="en-US" dirty="0" err="1" smtClean="0"/>
              <a:t>đạt</a:t>
            </a:r>
            <a:r>
              <a:rPr lang="en-US" dirty="0" smtClean="0"/>
              <a:t> </a:t>
            </a:r>
            <a:r>
              <a:rPr lang="en-US" dirty="0" err="1" smtClean="0"/>
              <a:t>được</a:t>
            </a:r>
            <a:r>
              <a:rPr lang="en-US" dirty="0" smtClean="0"/>
              <a:t> </a:t>
            </a:r>
            <a:r>
              <a:rPr lang="en-US" dirty="0" err="1" smtClean="0"/>
              <a:t>và</a:t>
            </a:r>
            <a:r>
              <a:rPr lang="en-US" dirty="0" smtClean="0"/>
              <a:t> </a:t>
            </a:r>
            <a:r>
              <a:rPr lang="en-US" dirty="0" err="1" smtClean="0"/>
              <a:t>hướng</a:t>
            </a:r>
            <a:r>
              <a:rPr lang="en-US" dirty="0" smtClean="0"/>
              <a:t> </a:t>
            </a:r>
            <a:r>
              <a:rPr lang="en-US" dirty="0" err="1" smtClean="0"/>
              <a:t>phát</a:t>
            </a:r>
            <a:r>
              <a:rPr lang="en-US" dirty="0" smtClean="0"/>
              <a:t> </a:t>
            </a:r>
            <a:r>
              <a:rPr lang="en-US" dirty="0" err="1" smtClean="0"/>
              <a:t>triển</a:t>
            </a:r>
            <a:endParaRPr dirty="0"/>
          </a:p>
        </p:txBody>
      </p:sp>
      <p:sp>
        <p:nvSpPr>
          <p:cNvPr id="499" name="Google Shape;499;p53"/>
          <p:cNvSpPr txBox="1">
            <a:spLocks noGrp="1"/>
          </p:cNvSpPr>
          <p:nvPr>
            <p:ph type="title" idx="2"/>
          </p:nvPr>
        </p:nvSpPr>
        <p:spPr>
          <a:xfrm>
            <a:off x="618707" y="1504063"/>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04</a:t>
            </a:r>
            <a:endParaRPr dirty="0"/>
          </a:p>
        </p:txBody>
      </p:sp>
    </p:spTree>
    <p:extLst>
      <p:ext uri="{BB962C8B-B14F-4D97-AF65-F5344CB8AC3E}">
        <p14:creationId xmlns:p14="http://schemas.microsoft.com/office/powerpoint/2010/main" val="6069540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91" name="Google Shape;591;p58"/>
          <p:cNvSpPr txBox="1">
            <a:spLocks noGrp="1"/>
          </p:cNvSpPr>
          <p:nvPr>
            <p:ph type="subTitle" idx="5"/>
          </p:nvPr>
        </p:nvSpPr>
        <p:spPr>
          <a:xfrm>
            <a:off x="2537885" y="818913"/>
            <a:ext cx="2479500" cy="4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Kết quả đạt được:</a:t>
            </a:r>
            <a:endParaRPr dirty="0"/>
          </a:p>
        </p:txBody>
      </p:sp>
      <p:sp>
        <p:nvSpPr>
          <p:cNvPr id="592" name="Google Shape;592;p58"/>
          <p:cNvSpPr txBox="1">
            <a:spLocks noGrp="1"/>
          </p:cNvSpPr>
          <p:nvPr>
            <p:ph type="subTitle" idx="6"/>
          </p:nvPr>
        </p:nvSpPr>
        <p:spPr>
          <a:xfrm>
            <a:off x="2873192" y="1102262"/>
            <a:ext cx="4789785" cy="172799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dk1"/>
              </a:buClr>
              <a:buSzPts val="1100"/>
              <a:buFont typeface="Wingdings" panose="05000000000000000000" pitchFamily="2" charset="2"/>
              <a:buChar char="ü"/>
            </a:pPr>
            <a:r>
              <a:rPr lang="en-US" dirty="0" err="1" smtClean="0"/>
              <a:t>Về</a:t>
            </a:r>
            <a:r>
              <a:rPr lang="en-US" dirty="0" smtClean="0"/>
              <a:t> </a:t>
            </a:r>
            <a:r>
              <a:rPr lang="en-US" dirty="0" err="1" smtClean="0"/>
              <a:t>lý</a:t>
            </a:r>
            <a:r>
              <a:rPr lang="en-US" dirty="0" smtClean="0"/>
              <a:t> </a:t>
            </a:r>
            <a:r>
              <a:rPr lang="en-US" dirty="0" err="1" smtClean="0"/>
              <a:t>thuyết</a:t>
            </a:r>
            <a:r>
              <a:rPr lang="en-US" dirty="0" smtClean="0"/>
              <a:t>: </a:t>
            </a:r>
            <a:r>
              <a:rPr lang="en-US" dirty="0" err="1" smtClean="0"/>
              <a:t>Nắm</a:t>
            </a:r>
            <a:r>
              <a:rPr lang="en-US" dirty="0" smtClean="0"/>
              <a:t> </a:t>
            </a:r>
            <a:r>
              <a:rPr lang="en-US" dirty="0" err="1" smtClean="0"/>
              <a:t>vững</a:t>
            </a:r>
            <a:r>
              <a:rPr lang="en-US" dirty="0" smtClean="0"/>
              <a:t> </a:t>
            </a:r>
            <a:r>
              <a:rPr lang="en-US" dirty="0" err="1" smtClean="0"/>
              <a:t>các</a:t>
            </a:r>
            <a:r>
              <a:rPr lang="en-US" dirty="0" smtClean="0"/>
              <a:t> </a:t>
            </a:r>
            <a:r>
              <a:rPr lang="en-US" dirty="0" err="1" smtClean="0"/>
              <a:t>kiến</a:t>
            </a:r>
            <a:r>
              <a:rPr lang="en-US" dirty="0" smtClean="0"/>
              <a:t> </a:t>
            </a:r>
            <a:r>
              <a:rPr lang="en-US" dirty="0" err="1" smtClean="0"/>
              <a:t>thức</a:t>
            </a:r>
            <a:r>
              <a:rPr lang="en-US" dirty="0" smtClean="0"/>
              <a:t> </a:t>
            </a:r>
            <a:r>
              <a:rPr lang="en-US" dirty="0" err="1" smtClean="0"/>
              <a:t>về</a:t>
            </a:r>
            <a:r>
              <a:rPr lang="en-US" dirty="0" smtClean="0"/>
              <a:t> </a:t>
            </a:r>
            <a:r>
              <a:rPr lang="en-US" dirty="0" err="1" smtClean="0"/>
              <a:t>Nodejs</a:t>
            </a:r>
            <a:r>
              <a:rPr lang="en-US" dirty="0" smtClean="0"/>
              <a:t>, </a:t>
            </a:r>
            <a:r>
              <a:rPr lang="en-US" dirty="0" err="1" smtClean="0"/>
              <a:t>Reactjs</a:t>
            </a:r>
            <a:r>
              <a:rPr lang="en-US" dirty="0" smtClean="0"/>
              <a:t>, MongoDB,…</a:t>
            </a:r>
          </a:p>
          <a:p>
            <a:pPr marL="285750" lvl="0" indent="-285750" algn="l" rtl="0">
              <a:spcBef>
                <a:spcPts val="0"/>
              </a:spcBef>
              <a:spcAft>
                <a:spcPts val="0"/>
              </a:spcAft>
              <a:buClr>
                <a:schemeClr val="dk1"/>
              </a:buClr>
              <a:buSzPts val="1100"/>
              <a:buFont typeface="Wingdings" panose="05000000000000000000" pitchFamily="2" charset="2"/>
              <a:buChar char="ü"/>
            </a:pPr>
            <a:endParaRPr lang="en-US" dirty="0" smtClean="0"/>
          </a:p>
          <a:p>
            <a:pPr marL="285750" lvl="0" indent="-285750" algn="l" rtl="0">
              <a:spcBef>
                <a:spcPts val="0"/>
              </a:spcBef>
              <a:spcAft>
                <a:spcPts val="0"/>
              </a:spcAft>
              <a:buClr>
                <a:schemeClr val="dk1"/>
              </a:buClr>
              <a:buSzPts val="1100"/>
              <a:buFont typeface="Wingdings" panose="05000000000000000000" pitchFamily="2" charset="2"/>
              <a:buChar char="ü"/>
            </a:pPr>
            <a:r>
              <a:rPr lang="en-US" dirty="0" err="1" smtClean="0"/>
              <a:t>Về</a:t>
            </a:r>
            <a:r>
              <a:rPr lang="en-US" dirty="0" smtClean="0"/>
              <a:t> </a:t>
            </a:r>
            <a:r>
              <a:rPr lang="en-US" dirty="0" err="1" smtClean="0"/>
              <a:t>chương</a:t>
            </a:r>
            <a:r>
              <a:rPr lang="en-US" dirty="0" smtClean="0"/>
              <a:t> </a:t>
            </a:r>
            <a:r>
              <a:rPr lang="en-US" dirty="0" err="1" smtClean="0"/>
              <a:t>trình</a:t>
            </a:r>
            <a:r>
              <a:rPr lang="en-US" dirty="0" smtClean="0"/>
              <a:t>: Website </a:t>
            </a:r>
            <a:r>
              <a:rPr lang="en-US" dirty="0" err="1" smtClean="0"/>
              <a:t>bán</a:t>
            </a:r>
            <a:r>
              <a:rPr lang="en-US" dirty="0" smtClean="0"/>
              <a:t> </a:t>
            </a:r>
            <a:r>
              <a:rPr lang="en-US" dirty="0" err="1" smtClean="0"/>
              <a:t>linh</a:t>
            </a:r>
            <a:r>
              <a:rPr lang="en-US" dirty="0" smtClean="0"/>
              <a:t> </a:t>
            </a:r>
            <a:r>
              <a:rPr lang="en-US" dirty="0" err="1" smtClean="0"/>
              <a:t>kiện</a:t>
            </a:r>
            <a:r>
              <a:rPr lang="en-US" dirty="0" smtClean="0"/>
              <a:t> </a:t>
            </a:r>
            <a:r>
              <a:rPr lang="en-US" dirty="0" err="1" smtClean="0"/>
              <a:t>máy</a:t>
            </a:r>
            <a:r>
              <a:rPr lang="en-US" dirty="0" smtClean="0"/>
              <a:t> </a:t>
            </a:r>
            <a:r>
              <a:rPr lang="en-US" dirty="0" err="1" smtClean="0"/>
              <a:t>tính</a:t>
            </a:r>
            <a:r>
              <a:rPr lang="en-US" dirty="0" smtClean="0"/>
              <a:t> </a:t>
            </a:r>
            <a:r>
              <a:rPr lang="en-US" dirty="0" err="1" smtClean="0"/>
              <a:t>với</a:t>
            </a:r>
            <a:r>
              <a:rPr lang="en-US" dirty="0" smtClean="0"/>
              <a:t> </a:t>
            </a:r>
            <a:r>
              <a:rPr lang="en-US" dirty="0" err="1" smtClean="0"/>
              <a:t>giao</a:t>
            </a:r>
            <a:r>
              <a:rPr lang="en-US" dirty="0" smtClean="0"/>
              <a:t> </a:t>
            </a:r>
            <a:r>
              <a:rPr lang="en-US" dirty="0" err="1" smtClean="0"/>
              <a:t>diện</a:t>
            </a:r>
            <a:r>
              <a:rPr lang="en-US" dirty="0" smtClean="0"/>
              <a:t> </a:t>
            </a:r>
            <a:r>
              <a:rPr lang="en-US" dirty="0" err="1" smtClean="0"/>
              <a:t>tương</a:t>
            </a:r>
            <a:r>
              <a:rPr lang="en-US" dirty="0" smtClean="0"/>
              <a:t> </a:t>
            </a:r>
            <a:r>
              <a:rPr lang="en-US" dirty="0" err="1" smtClean="0"/>
              <a:t>đối</a:t>
            </a:r>
            <a:r>
              <a:rPr lang="en-US" dirty="0" smtClean="0"/>
              <a:t> </a:t>
            </a:r>
            <a:r>
              <a:rPr lang="en-US" dirty="0" err="1" smtClean="0"/>
              <a:t>hoàn</a:t>
            </a:r>
            <a:r>
              <a:rPr lang="en-US" dirty="0" smtClean="0"/>
              <a:t> </a:t>
            </a:r>
            <a:r>
              <a:rPr lang="en-US" dirty="0" err="1" smtClean="0"/>
              <a:t>chỉnh</a:t>
            </a:r>
            <a:r>
              <a:rPr lang="en-US" dirty="0" smtClean="0"/>
              <a:t> </a:t>
            </a:r>
            <a:r>
              <a:rPr lang="en-US" dirty="0" err="1" smtClean="0"/>
              <a:t>và</a:t>
            </a:r>
            <a:r>
              <a:rPr lang="en-US" dirty="0" smtClean="0"/>
              <a:t> </a:t>
            </a:r>
            <a:r>
              <a:rPr lang="en-US" dirty="0" err="1" smtClean="0"/>
              <a:t>các</a:t>
            </a:r>
            <a:r>
              <a:rPr lang="en-US" dirty="0" smtClean="0"/>
              <a:t> </a:t>
            </a:r>
            <a:r>
              <a:rPr lang="en-US" dirty="0" err="1" smtClean="0"/>
              <a:t>chức</a:t>
            </a:r>
            <a:r>
              <a:rPr lang="en-US" dirty="0" smtClean="0"/>
              <a:t> </a:t>
            </a:r>
            <a:r>
              <a:rPr lang="en-US" dirty="0" err="1" smtClean="0"/>
              <a:t>năng</a:t>
            </a:r>
            <a:r>
              <a:rPr lang="en-US" dirty="0" smtClean="0"/>
              <a:t> </a:t>
            </a:r>
            <a:r>
              <a:rPr lang="en-US" dirty="0" err="1" smtClean="0"/>
              <a:t>đã</a:t>
            </a:r>
            <a:r>
              <a:rPr lang="en-US" dirty="0" smtClean="0"/>
              <a:t> </a:t>
            </a:r>
            <a:r>
              <a:rPr lang="en-US" dirty="0" err="1" smtClean="0"/>
              <a:t>đặt</a:t>
            </a:r>
            <a:r>
              <a:rPr lang="en-US" dirty="0" smtClean="0"/>
              <a:t> </a:t>
            </a:r>
            <a:r>
              <a:rPr lang="en-US" dirty="0" err="1" smtClean="0"/>
              <a:t>ra.</a:t>
            </a:r>
            <a:endParaRPr lang="en-US" dirty="0"/>
          </a:p>
          <a:p>
            <a:pPr marL="285750" lvl="0" indent="-285750" algn="l" rtl="0">
              <a:spcBef>
                <a:spcPts val="0"/>
              </a:spcBef>
              <a:spcAft>
                <a:spcPts val="0"/>
              </a:spcAft>
              <a:buClr>
                <a:schemeClr val="dk1"/>
              </a:buClr>
              <a:buSzPts val="1100"/>
              <a:buFont typeface="Wingdings" panose="05000000000000000000" pitchFamily="2" charset="2"/>
              <a:buChar char="ü"/>
            </a:pPr>
            <a:endParaRPr lang="en-US" dirty="0" smtClean="0"/>
          </a:p>
          <a:p>
            <a:pPr marL="285750" lvl="0" indent="-285750" algn="l" rtl="0">
              <a:spcBef>
                <a:spcPts val="0"/>
              </a:spcBef>
              <a:spcAft>
                <a:spcPts val="0"/>
              </a:spcAft>
              <a:buClr>
                <a:schemeClr val="dk1"/>
              </a:buClr>
              <a:buSzPts val="1100"/>
              <a:buFont typeface="Wingdings" panose="05000000000000000000" pitchFamily="2" charset="2"/>
              <a:buChar char="ü"/>
            </a:pPr>
            <a:r>
              <a:rPr lang="en-US" dirty="0" err="1" smtClean="0"/>
              <a:t>Về</a:t>
            </a:r>
            <a:r>
              <a:rPr lang="en-US" dirty="0" smtClean="0"/>
              <a:t> </a:t>
            </a:r>
            <a:r>
              <a:rPr lang="en-US" dirty="0" err="1" smtClean="0"/>
              <a:t>thực</a:t>
            </a:r>
            <a:r>
              <a:rPr lang="en-US" dirty="0" smtClean="0"/>
              <a:t> </a:t>
            </a:r>
            <a:r>
              <a:rPr lang="en-US" dirty="0" err="1" smtClean="0"/>
              <a:t>tiễn</a:t>
            </a:r>
            <a:r>
              <a:rPr lang="en-US" dirty="0" smtClean="0"/>
              <a:t>: </a:t>
            </a:r>
            <a:r>
              <a:rPr lang="en-US" dirty="0" err="1"/>
              <a:t>C</a:t>
            </a:r>
            <a:r>
              <a:rPr lang="en-US" dirty="0" err="1" smtClean="0"/>
              <a:t>ó</a:t>
            </a:r>
            <a:r>
              <a:rPr lang="en-US" dirty="0" smtClean="0"/>
              <a:t> </a:t>
            </a:r>
            <a:r>
              <a:rPr lang="en-US" dirty="0" err="1" smtClean="0"/>
              <a:t>thể</a:t>
            </a:r>
            <a:r>
              <a:rPr lang="en-US" dirty="0" smtClean="0"/>
              <a:t> </a:t>
            </a:r>
            <a:r>
              <a:rPr lang="en-US" dirty="0" err="1" smtClean="0"/>
              <a:t>triển</a:t>
            </a:r>
            <a:r>
              <a:rPr lang="en-US" dirty="0" smtClean="0"/>
              <a:t> </a:t>
            </a:r>
            <a:r>
              <a:rPr lang="en-US" dirty="0" err="1" smtClean="0"/>
              <a:t>khai</a:t>
            </a:r>
            <a:r>
              <a:rPr lang="en-US" dirty="0" smtClean="0"/>
              <a:t> website </a:t>
            </a:r>
            <a:r>
              <a:rPr lang="en-US" dirty="0" err="1" smtClean="0"/>
              <a:t>bán</a:t>
            </a:r>
            <a:r>
              <a:rPr lang="en-US" dirty="0" smtClean="0"/>
              <a:t> </a:t>
            </a:r>
            <a:r>
              <a:rPr lang="en-US" dirty="0" err="1" smtClean="0"/>
              <a:t>linh</a:t>
            </a:r>
            <a:r>
              <a:rPr lang="en-US" dirty="0" smtClean="0"/>
              <a:t> </a:t>
            </a:r>
            <a:r>
              <a:rPr lang="en-US" dirty="0" err="1" smtClean="0"/>
              <a:t>kiện</a:t>
            </a:r>
            <a:r>
              <a:rPr lang="en-US" dirty="0" smtClean="0"/>
              <a:t> </a:t>
            </a:r>
            <a:r>
              <a:rPr lang="en-US" dirty="0" err="1" smtClean="0"/>
              <a:t>máy</a:t>
            </a:r>
            <a:r>
              <a:rPr lang="en-US" dirty="0" smtClean="0"/>
              <a:t> </a:t>
            </a:r>
            <a:r>
              <a:rPr lang="en-US" dirty="0" err="1" smtClean="0"/>
              <a:t>tính</a:t>
            </a:r>
            <a:endParaRPr dirty="0"/>
          </a:p>
        </p:txBody>
      </p:sp>
      <p:sp>
        <p:nvSpPr>
          <p:cNvPr id="593" name="Google Shape;593;p58"/>
          <p:cNvSpPr txBox="1">
            <a:spLocks noGrp="1"/>
          </p:cNvSpPr>
          <p:nvPr>
            <p:ph type="subTitle" idx="7"/>
          </p:nvPr>
        </p:nvSpPr>
        <p:spPr>
          <a:xfrm>
            <a:off x="2450457" y="3207831"/>
            <a:ext cx="2479500" cy="340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smtClean="0"/>
              <a:t>Hướng phát triển:</a:t>
            </a:r>
            <a:endParaRPr dirty="0"/>
          </a:p>
        </p:txBody>
      </p:sp>
      <p:sp>
        <p:nvSpPr>
          <p:cNvPr id="594" name="Google Shape;594;p58"/>
          <p:cNvSpPr txBox="1">
            <a:spLocks noGrp="1"/>
          </p:cNvSpPr>
          <p:nvPr>
            <p:ph type="subTitle" idx="8"/>
          </p:nvPr>
        </p:nvSpPr>
        <p:spPr>
          <a:xfrm>
            <a:off x="2873192" y="3548031"/>
            <a:ext cx="3864934" cy="1403811"/>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Clr>
                <a:schemeClr val="dk1"/>
              </a:buClr>
              <a:buSzPts val="1100"/>
              <a:buFont typeface="Wingdings" panose="05000000000000000000" pitchFamily="2" charset="2"/>
              <a:buChar char="ü"/>
            </a:pPr>
            <a:r>
              <a:rPr lang="en-US" dirty="0" err="1" smtClean="0"/>
              <a:t>Tùy</a:t>
            </a:r>
            <a:r>
              <a:rPr lang="en-US" dirty="0" smtClean="0"/>
              <a:t> </a:t>
            </a:r>
            <a:r>
              <a:rPr lang="en-US" dirty="0" err="1" smtClean="0"/>
              <a:t>biến</a:t>
            </a:r>
            <a:r>
              <a:rPr lang="en-US" dirty="0" smtClean="0"/>
              <a:t> </a:t>
            </a:r>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Web </a:t>
            </a:r>
            <a:r>
              <a:rPr lang="en-US" dirty="0" err="1" smtClean="0"/>
              <a:t>để</a:t>
            </a:r>
            <a:r>
              <a:rPr lang="en-US" dirty="0" smtClean="0"/>
              <a:t> </a:t>
            </a:r>
            <a:r>
              <a:rPr lang="en-US" dirty="0" err="1" smtClean="0"/>
              <a:t>chuyên</a:t>
            </a:r>
            <a:r>
              <a:rPr lang="en-US" dirty="0" smtClean="0"/>
              <a:t> </a:t>
            </a:r>
            <a:r>
              <a:rPr lang="en-US" dirty="0" err="1" smtClean="0"/>
              <a:t>nghiệp</a:t>
            </a:r>
            <a:r>
              <a:rPr lang="en-US" dirty="0" smtClean="0"/>
              <a:t> </a:t>
            </a:r>
            <a:r>
              <a:rPr lang="en-US" dirty="0" err="1" smtClean="0"/>
              <a:t>hơn</a:t>
            </a:r>
            <a:endParaRPr lang="en-US" dirty="0" smtClean="0"/>
          </a:p>
          <a:p>
            <a:pPr marL="285750" lvl="0" indent="-285750" algn="l" rtl="0">
              <a:spcBef>
                <a:spcPts val="0"/>
              </a:spcBef>
              <a:spcAft>
                <a:spcPts val="1600"/>
              </a:spcAft>
              <a:buClr>
                <a:schemeClr val="dk1"/>
              </a:buClr>
              <a:buSzPts val="1100"/>
              <a:buFont typeface="Wingdings" panose="05000000000000000000" pitchFamily="2" charset="2"/>
              <a:buChar char="ü"/>
            </a:pPr>
            <a:r>
              <a:rPr lang="en-US" dirty="0" err="1" smtClean="0"/>
              <a:t>Bổ</a:t>
            </a:r>
            <a:r>
              <a:rPr lang="en-US" dirty="0" smtClean="0"/>
              <a:t> sung </a:t>
            </a:r>
            <a:r>
              <a:rPr lang="en-US" dirty="0" err="1" smtClean="0"/>
              <a:t>thêm</a:t>
            </a:r>
            <a:r>
              <a:rPr lang="en-US" dirty="0" smtClean="0"/>
              <a:t> </a:t>
            </a:r>
            <a:r>
              <a:rPr lang="en-US" dirty="0" err="1" smtClean="0"/>
              <a:t>các</a:t>
            </a:r>
            <a:r>
              <a:rPr lang="en-US" dirty="0" smtClean="0"/>
              <a:t> </a:t>
            </a:r>
            <a:r>
              <a:rPr lang="en-US" dirty="0" err="1" smtClean="0"/>
              <a:t>chức</a:t>
            </a:r>
            <a:r>
              <a:rPr lang="en-US" dirty="0" smtClean="0"/>
              <a:t> </a:t>
            </a:r>
            <a:r>
              <a:rPr lang="en-US" dirty="0" err="1" smtClean="0"/>
              <a:t>năng</a:t>
            </a:r>
            <a:r>
              <a:rPr lang="en-US" dirty="0" smtClean="0"/>
              <a:t> </a:t>
            </a:r>
            <a:r>
              <a:rPr lang="en-US" dirty="0" err="1" smtClean="0"/>
              <a:t>để</a:t>
            </a:r>
            <a:r>
              <a:rPr lang="en-US" dirty="0" smtClean="0"/>
              <a:t> </a:t>
            </a:r>
            <a:r>
              <a:rPr lang="en-US" dirty="0" err="1" smtClean="0"/>
              <a:t>hoàn</a:t>
            </a:r>
            <a:r>
              <a:rPr lang="en-US" dirty="0" smtClean="0"/>
              <a:t> </a:t>
            </a:r>
            <a:r>
              <a:rPr lang="en-US" dirty="0" err="1" smtClean="0"/>
              <a:t>chỉnh</a:t>
            </a:r>
            <a:r>
              <a:rPr lang="en-US" dirty="0" smtClean="0"/>
              <a:t> Web </a:t>
            </a:r>
            <a:r>
              <a:rPr lang="en-US" dirty="0" err="1" smtClean="0"/>
              <a:t>bán</a:t>
            </a:r>
            <a:r>
              <a:rPr lang="en-US" dirty="0" smtClean="0"/>
              <a:t> hang.</a:t>
            </a:r>
            <a:endParaRPr dirty="0"/>
          </a:p>
        </p:txBody>
      </p:sp>
      <p:sp>
        <p:nvSpPr>
          <p:cNvPr id="595" name="Google Shape;595;p58"/>
          <p:cNvSpPr txBox="1">
            <a:spLocks noGrp="1"/>
          </p:cNvSpPr>
          <p:nvPr>
            <p:ph type="title"/>
          </p:nvPr>
        </p:nvSpPr>
        <p:spPr>
          <a:xfrm>
            <a:off x="791371" y="151987"/>
            <a:ext cx="701781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smtClean="0"/>
              <a:t>04. </a:t>
            </a:r>
            <a:r>
              <a:rPr lang="en-US" sz="2400" dirty="0" err="1" smtClean="0"/>
              <a:t>Kết</a:t>
            </a:r>
            <a:r>
              <a:rPr lang="en-US" sz="2400" dirty="0" smtClean="0"/>
              <a:t> </a:t>
            </a:r>
            <a:r>
              <a:rPr lang="en-US" sz="2400" dirty="0" err="1" smtClean="0"/>
              <a:t>quả</a:t>
            </a:r>
            <a:r>
              <a:rPr lang="en-US" sz="2400" dirty="0"/>
              <a:t> </a:t>
            </a:r>
            <a:r>
              <a:rPr lang="en-US" sz="2400" dirty="0" err="1" smtClean="0"/>
              <a:t>đặt</a:t>
            </a:r>
            <a:r>
              <a:rPr lang="en-US" sz="2400" dirty="0" smtClean="0"/>
              <a:t> </a:t>
            </a:r>
            <a:r>
              <a:rPr lang="en-US" sz="2400" dirty="0" err="1" smtClean="0"/>
              <a:t>được</a:t>
            </a:r>
            <a:r>
              <a:rPr lang="en-US" sz="2400" dirty="0" smtClean="0"/>
              <a:t> </a:t>
            </a:r>
            <a:r>
              <a:rPr lang="en-US" sz="2400" dirty="0" err="1" smtClean="0"/>
              <a:t>và</a:t>
            </a:r>
            <a:r>
              <a:rPr lang="en-US" sz="2400" dirty="0" smtClean="0"/>
              <a:t> </a:t>
            </a:r>
            <a:r>
              <a:rPr lang="en-US" sz="2400" dirty="0" err="1" smtClean="0"/>
              <a:t>hướng</a:t>
            </a:r>
            <a:r>
              <a:rPr lang="en-US" sz="2400" dirty="0" smtClean="0"/>
              <a:t> </a:t>
            </a:r>
            <a:r>
              <a:rPr lang="en-US" sz="2400" dirty="0" err="1" smtClean="0"/>
              <a:t>phát</a:t>
            </a:r>
            <a:r>
              <a:rPr lang="en-US" sz="2400" dirty="0" smtClean="0"/>
              <a:t> </a:t>
            </a:r>
            <a:r>
              <a:rPr lang="en-US" sz="2400" dirty="0" err="1" smtClean="0"/>
              <a:t>triển</a:t>
            </a:r>
            <a:endParaRPr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92">
                                            <p:txEl>
                                              <p:pRg st="0" end="0"/>
                                            </p:txEl>
                                          </p:spTgt>
                                        </p:tgtEl>
                                        <p:attrNameLst>
                                          <p:attrName>style.visibility</p:attrName>
                                        </p:attrNameLst>
                                      </p:cBhvr>
                                      <p:to>
                                        <p:strVal val="visible"/>
                                      </p:to>
                                    </p:set>
                                    <p:animEffect transition="in" filter="fade">
                                      <p:cBhvr>
                                        <p:cTn id="7" dur="1000"/>
                                        <p:tgtEl>
                                          <p:spTgt spid="592">
                                            <p:txEl>
                                              <p:pRg st="0" end="0"/>
                                            </p:txEl>
                                          </p:spTgt>
                                        </p:tgtEl>
                                      </p:cBhvr>
                                    </p:animEffect>
                                    <p:anim calcmode="lin" valueType="num">
                                      <p:cBhvr>
                                        <p:cTn id="8" dur="1000" fill="hold"/>
                                        <p:tgtEl>
                                          <p:spTgt spid="59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9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92">
                                            <p:txEl>
                                              <p:pRg st="2" end="2"/>
                                            </p:txEl>
                                          </p:spTgt>
                                        </p:tgtEl>
                                        <p:attrNameLst>
                                          <p:attrName>style.visibility</p:attrName>
                                        </p:attrNameLst>
                                      </p:cBhvr>
                                      <p:to>
                                        <p:strVal val="visible"/>
                                      </p:to>
                                    </p:set>
                                    <p:animEffect transition="in" filter="fade">
                                      <p:cBhvr>
                                        <p:cTn id="14" dur="1000"/>
                                        <p:tgtEl>
                                          <p:spTgt spid="592">
                                            <p:txEl>
                                              <p:pRg st="2" end="2"/>
                                            </p:txEl>
                                          </p:spTgt>
                                        </p:tgtEl>
                                      </p:cBhvr>
                                    </p:animEffect>
                                    <p:anim calcmode="lin" valueType="num">
                                      <p:cBhvr>
                                        <p:cTn id="15" dur="1000" fill="hold"/>
                                        <p:tgtEl>
                                          <p:spTgt spid="59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59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92">
                                            <p:txEl>
                                              <p:pRg st="4" end="4"/>
                                            </p:txEl>
                                          </p:spTgt>
                                        </p:tgtEl>
                                        <p:attrNameLst>
                                          <p:attrName>style.visibility</p:attrName>
                                        </p:attrNameLst>
                                      </p:cBhvr>
                                      <p:to>
                                        <p:strVal val="visible"/>
                                      </p:to>
                                    </p:set>
                                    <p:animEffect transition="in" filter="fade">
                                      <p:cBhvr>
                                        <p:cTn id="21" dur="1000"/>
                                        <p:tgtEl>
                                          <p:spTgt spid="592">
                                            <p:txEl>
                                              <p:pRg st="4" end="4"/>
                                            </p:txEl>
                                          </p:spTgt>
                                        </p:tgtEl>
                                      </p:cBhvr>
                                    </p:animEffect>
                                    <p:anim calcmode="lin" valueType="num">
                                      <p:cBhvr>
                                        <p:cTn id="22" dur="1000" fill="hold"/>
                                        <p:tgtEl>
                                          <p:spTgt spid="59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59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94">
                                            <p:txEl>
                                              <p:pRg st="0" end="0"/>
                                            </p:txEl>
                                          </p:spTgt>
                                        </p:tgtEl>
                                        <p:attrNameLst>
                                          <p:attrName>style.visibility</p:attrName>
                                        </p:attrNameLst>
                                      </p:cBhvr>
                                      <p:to>
                                        <p:strVal val="visible"/>
                                      </p:to>
                                    </p:set>
                                    <p:animEffect transition="in" filter="fade">
                                      <p:cBhvr>
                                        <p:cTn id="28" dur="1000"/>
                                        <p:tgtEl>
                                          <p:spTgt spid="594">
                                            <p:txEl>
                                              <p:pRg st="0" end="0"/>
                                            </p:txEl>
                                          </p:spTgt>
                                        </p:tgtEl>
                                      </p:cBhvr>
                                    </p:animEffect>
                                    <p:anim calcmode="lin" valueType="num">
                                      <p:cBhvr>
                                        <p:cTn id="29" dur="1000" fill="hold"/>
                                        <p:tgtEl>
                                          <p:spTgt spid="594">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59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94">
                                            <p:txEl>
                                              <p:pRg st="1" end="1"/>
                                            </p:txEl>
                                          </p:spTgt>
                                        </p:tgtEl>
                                        <p:attrNameLst>
                                          <p:attrName>style.visibility</p:attrName>
                                        </p:attrNameLst>
                                      </p:cBhvr>
                                      <p:to>
                                        <p:strVal val="visible"/>
                                      </p:to>
                                    </p:set>
                                    <p:animEffect transition="in" filter="fade">
                                      <p:cBhvr>
                                        <p:cTn id="35" dur="1000"/>
                                        <p:tgtEl>
                                          <p:spTgt spid="594">
                                            <p:txEl>
                                              <p:pRg st="1" end="1"/>
                                            </p:txEl>
                                          </p:spTgt>
                                        </p:tgtEl>
                                      </p:cBhvr>
                                    </p:animEffect>
                                    <p:anim calcmode="lin" valueType="num">
                                      <p:cBhvr>
                                        <p:cTn id="36" dur="1000" fill="hold"/>
                                        <p:tgtEl>
                                          <p:spTgt spid="594">
                                            <p:txEl>
                                              <p:pRg st="1" end="1"/>
                                            </p:txEl>
                                          </p:spTgt>
                                        </p:tgtEl>
                                        <p:attrNameLst>
                                          <p:attrName>ppt_x</p:attrName>
                                        </p:attrNameLst>
                                      </p:cBhvr>
                                      <p:tavLst>
                                        <p:tav tm="0">
                                          <p:val>
                                            <p:strVal val="#ppt_x"/>
                                          </p:val>
                                        </p:tav>
                                        <p:tav tm="100000">
                                          <p:val>
                                            <p:strVal val="#ppt_x"/>
                                          </p:val>
                                        </p:tav>
                                      </p:tavLst>
                                    </p:anim>
                                    <p:anim calcmode="lin" valueType="num">
                                      <p:cBhvr>
                                        <p:cTn id="37" dur="1000" fill="hold"/>
                                        <p:tgtEl>
                                          <p:spTgt spid="59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12" name="Google Shape;648;p62"/>
          <p:cNvSpPr txBox="1">
            <a:spLocks noGrp="1"/>
          </p:cNvSpPr>
          <p:nvPr>
            <p:ph type="title"/>
          </p:nvPr>
        </p:nvSpPr>
        <p:spPr>
          <a:xfrm>
            <a:off x="2521002" y="1758817"/>
            <a:ext cx="5981865" cy="16044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smtClean="0"/>
              <a:t>Cảm ơn đã theo dõi và lắng nghe !</a:t>
            </a:r>
            <a:endParaRPr sz="4400" dirty="0"/>
          </a:p>
        </p:txBody>
      </p:sp>
    </p:spTree>
    <p:extLst>
      <p:ext uri="{BB962C8B-B14F-4D97-AF65-F5344CB8AC3E}">
        <p14:creationId xmlns:p14="http://schemas.microsoft.com/office/powerpoint/2010/main" val="31708035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Lý do chọn đề tài</a:t>
            </a:r>
            <a:endParaRPr/>
          </a:p>
        </p:txBody>
      </p:sp>
      <p:sp>
        <p:nvSpPr>
          <p:cNvPr id="3" name="Subtitle 2">
            <a:extLst>
              <a:ext uri="{FF2B5EF4-FFF2-40B4-BE49-F238E27FC236}">
                <a16:creationId xmlns:a16="http://schemas.microsoft.com/office/drawing/2014/main" id="{221CDAB6-6936-9048-1FBB-2A4767C66B4C}"/>
              </a:ext>
            </a:extLst>
          </p:cNvPr>
          <p:cNvSpPr>
            <a:spLocks noGrp="1"/>
          </p:cNvSpPr>
          <p:nvPr>
            <p:ph type="subTitle" idx="1"/>
          </p:nvPr>
        </p:nvSpPr>
        <p:spPr/>
        <p:txBody>
          <a:bodyPr/>
          <a:lstStyle/>
          <a:p>
            <a:pPr algn="l">
              <a:buClr>
                <a:schemeClr val="bg2"/>
              </a:buClr>
              <a:buFont typeface="Wingdings" panose="05000000000000000000" pitchFamily="2" charset="2"/>
              <a:buChar char="Ø"/>
            </a:pPr>
            <a:r>
              <a:rPr lang="en-US" sz="1600" dirty="0" err="1"/>
              <a:t>Giúp</a:t>
            </a:r>
            <a:r>
              <a:rPr lang="en-US" sz="1600" dirty="0"/>
              <a:t> </a:t>
            </a:r>
            <a:r>
              <a:rPr lang="en-US" sz="1600" dirty="0" err="1"/>
              <a:t>khách</a:t>
            </a:r>
            <a:r>
              <a:rPr lang="en-US" sz="1600" dirty="0"/>
              <a:t> </a:t>
            </a:r>
            <a:r>
              <a:rPr lang="en-US" sz="1600" dirty="0" err="1"/>
              <a:t>hàng</a:t>
            </a:r>
            <a:r>
              <a:rPr lang="en-US" sz="1600" dirty="0"/>
              <a:t> </a:t>
            </a:r>
            <a:r>
              <a:rPr lang="en-US" sz="1600" dirty="0" err="1"/>
              <a:t>dễ</a:t>
            </a:r>
            <a:r>
              <a:rPr lang="en-US" sz="1600" dirty="0"/>
              <a:t> </a:t>
            </a:r>
            <a:r>
              <a:rPr lang="en-US" sz="1600" dirty="0" err="1"/>
              <a:t>dàng</a:t>
            </a:r>
            <a:r>
              <a:rPr lang="en-US" sz="1600" dirty="0"/>
              <a:t> </a:t>
            </a:r>
            <a:r>
              <a:rPr lang="en-US" sz="1600" dirty="0" err="1"/>
              <a:t>tiếp</a:t>
            </a:r>
            <a:r>
              <a:rPr lang="en-US" sz="1600" dirty="0"/>
              <a:t> </a:t>
            </a:r>
            <a:r>
              <a:rPr lang="en-US" sz="1600" dirty="0" err="1"/>
              <a:t>cận</a:t>
            </a:r>
            <a:r>
              <a:rPr lang="en-US" sz="1600" dirty="0"/>
              <a:t> </a:t>
            </a:r>
            <a:r>
              <a:rPr lang="en-US" sz="1600" dirty="0" err="1"/>
              <a:t>với</a:t>
            </a:r>
            <a:r>
              <a:rPr lang="en-US" sz="1600" dirty="0"/>
              <a:t> </a:t>
            </a:r>
            <a:r>
              <a:rPr lang="en-US" sz="1600" dirty="0" err="1"/>
              <a:t>mua</a:t>
            </a:r>
            <a:r>
              <a:rPr lang="en-US" sz="1600" dirty="0"/>
              <a:t> hang online</a:t>
            </a:r>
            <a:r>
              <a:rPr lang="en-US" sz="1600" dirty="0" smtClean="0"/>
              <a:t>.</a:t>
            </a:r>
          </a:p>
          <a:p>
            <a:pPr marL="114300" indent="0" algn="l">
              <a:buClr>
                <a:schemeClr val="bg2"/>
              </a:buClr>
            </a:pPr>
            <a:endParaRPr lang="en-US" sz="1600" dirty="0"/>
          </a:p>
          <a:p>
            <a:pPr algn="l">
              <a:buClr>
                <a:schemeClr val="bg2"/>
              </a:buClr>
              <a:buFont typeface="Wingdings" panose="05000000000000000000" pitchFamily="2" charset="2"/>
              <a:buChar char="Ø"/>
            </a:pPr>
            <a:r>
              <a:rPr lang="en-US" sz="1600" dirty="0" err="1"/>
              <a:t>Để</a:t>
            </a:r>
            <a:r>
              <a:rPr lang="en-US" sz="1600" dirty="0"/>
              <a:t> </a:t>
            </a:r>
            <a:r>
              <a:rPr lang="en-US" sz="1600" dirty="0" err="1"/>
              <a:t>đáp</a:t>
            </a:r>
            <a:r>
              <a:rPr lang="en-US" sz="1600" dirty="0"/>
              <a:t> </a:t>
            </a:r>
            <a:r>
              <a:rPr lang="en-US" sz="1600" dirty="0" err="1"/>
              <a:t>ứng</a:t>
            </a:r>
            <a:r>
              <a:rPr lang="en-US" sz="1600" dirty="0"/>
              <a:t> </a:t>
            </a:r>
            <a:r>
              <a:rPr lang="en-US" sz="1600" dirty="0" err="1"/>
              <a:t>nhu</a:t>
            </a:r>
            <a:r>
              <a:rPr lang="en-US" sz="1600" dirty="0"/>
              <a:t> </a:t>
            </a:r>
            <a:r>
              <a:rPr lang="en-US" sz="1600" dirty="0" err="1"/>
              <a:t>cầu</a:t>
            </a:r>
            <a:r>
              <a:rPr lang="en-US" sz="1600" dirty="0"/>
              <a:t> </a:t>
            </a:r>
            <a:r>
              <a:rPr lang="en-US" sz="1600" dirty="0" err="1"/>
              <a:t>mua</a:t>
            </a:r>
            <a:r>
              <a:rPr lang="en-US" sz="1600" dirty="0"/>
              <a:t> </a:t>
            </a:r>
            <a:r>
              <a:rPr lang="en-US" sz="1600" dirty="0" err="1"/>
              <a:t>linh</a:t>
            </a:r>
            <a:r>
              <a:rPr lang="en-US" sz="1600" dirty="0"/>
              <a:t> </a:t>
            </a:r>
            <a:r>
              <a:rPr lang="en-US" sz="1600" dirty="0" err="1"/>
              <a:t>kiện</a:t>
            </a:r>
            <a:r>
              <a:rPr lang="en-US" sz="1600" dirty="0"/>
              <a:t> </a:t>
            </a:r>
            <a:r>
              <a:rPr lang="en-US" sz="1600" dirty="0" err="1"/>
              <a:t>máy</a:t>
            </a:r>
            <a:r>
              <a:rPr lang="en-US" sz="1600" dirty="0"/>
              <a:t> </a:t>
            </a:r>
            <a:r>
              <a:rPr lang="en-US" sz="1600" dirty="0" err="1"/>
              <a:t>tính</a:t>
            </a:r>
            <a:r>
              <a:rPr lang="en-US" sz="1600" dirty="0"/>
              <a:t> </a:t>
            </a:r>
            <a:r>
              <a:rPr lang="en-US" sz="1600" dirty="0" err="1"/>
              <a:t>trực</a:t>
            </a:r>
            <a:r>
              <a:rPr lang="en-US" sz="1600" dirty="0"/>
              <a:t> </a:t>
            </a:r>
            <a:r>
              <a:rPr lang="en-US" sz="1600" dirty="0" err="1"/>
              <a:t>tuyến</a:t>
            </a:r>
            <a:r>
              <a:rPr lang="en-US" sz="1600" dirty="0"/>
              <a:t> </a:t>
            </a:r>
            <a:r>
              <a:rPr lang="en-US" sz="1600" dirty="0" err="1"/>
              <a:t>dễ</a:t>
            </a:r>
            <a:r>
              <a:rPr lang="en-US" sz="1600" dirty="0"/>
              <a:t> </a:t>
            </a:r>
            <a:r>
              <a:rPr lang="en-US" sz="1600" dirty="0" err="1"/>
              <a:t>dàng</a:t>
            </a:r>
            <a:r>
              <a:rPr lang="en-US" sz="1600" dirty="0"/>
              <a:t> </a:t>
            </a:r>
            <a:r>
              <a:rPr lang="en-US" sz="1600" dirty="0" err="1"/>
              <a:t>hơn</a:t>
            </a:r>
            <a:r>
              <a:rPr lang="en-US" sz="1600" dirty="0"/>
              <a:t>.</a:t>
            </a:r>
          </a:p>
        </p:txBody>
      </p:sp>
    </p:spTree>
    <p:extLst>
      <p:ext uri="{BB962C8B-B14F-4D97-AF65-F5344CB8AC3E}">
        <p14:creationId xmlns:p14="http://schemas.microsoft.com/office/powerpoint/2010/main" val="27355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E5AE-543F-75F2-EBFD-795041AF63D5}"/>
              </a:ext>
            </a:extLst>
          </p:cNvPr>
          <p:cNvSpPr>
            <a:spLocks noGrp="1"/>
          </p:cNvSpPr>
          <p:nvPr>
            <p:ph type="title"/>
          </p:nvPr>
        </p:nvSpPr>
        <p:spPr>
          <a:xfrm>
            <a:off x="3522519" y="1419599"/>
            <a:ext cx="4055400" cy="723000"/>
          </a:xfrm>
        </p:spPr>
        <p:txBody>
          <a:bodyPr/>
          <a:lstStyle/>
          <a:p>
            <a:pPr algn="l"/>
            <a:r>
              <a:rPr lang="en-US" dirty="0" err="1"/>
              <a:t>Mục</a:t>
            </a:r>
            <a:r>
              <a:rPr lang="en-US" dirty="0"/>
              <a:t> </a:t>
            </a:r>
            <a:r>
              <a:rPr lang="en-US" dirty="0" err="1"/>
              <a:t>tiêu</a:t>
            </a:r>
            <a:r>
              <a:rPr lang="en-US" dirty="0"/>
              <a:t> </a:t>
            </a:r>
            <a:r>
              <a:rPr lang="en-US" dirty="0" err="1"/>
              <a:t>đề</a:t>
            </a:r>
            <a:r>
              <a:rPr lang="en-US" dirty="0"/>
              <a:t> </a:t>
            </a:r>
            <a:r>
              <a:rPr lang="en-US" dirty="0" err="1"/>
              <a:t>tài</a:t>
            </a:r>
            <a:endParaRPr lang="en-US" dirty="0"/>
          </a:p>
        </p:txBody>
      </p:sp>
      <p:sp>
        <p:nvSpPr>
          <p:cNvPr id="3" name="Subtitle 2">
            <a:extLst>
              <a:ext uri="{FF2B5EF4-FFF2-40B4-BE49-F238E27FC236}">
                <a16:creationId xmlns:a16="http://schemas.microsoft.com/office/drawing/2014/main" id="{A6A50C14-18F7-F429-C717-CCB4CF9F7515}"/>
              </a:ext>
            </a:extLst>
          </p:cNvPr>
          <p:cNvSpPr>
            <a:spLocks noGrp="1"/>
          </p:cNvSpPr>
          <p:nvPr>
            <p:ph type="subTitle" idx="1"/>
          </p:nvPr>
        </p:nvSpPr>
        <p:spPr>
          <a:xfrm>
            <a:off x="3269162" y="2142599"/>
            <a:ext cx="4055400" cy="2450421"/>
          </a:xfrm>
        </p:spPr>
        <p:txBody>
          <a:bodyPr/>
          <a:lstStyle/>
          <a:p>
            <a:pPr algn="l">
              <a:buClr>
                <a:schemeClr val="bg2"/>
              </a:buClr>
              <a:buFont typeface="Wingdings" panose="05000000000000000000" pitchFamily="2" charset="2"/>
              <a:buChar char="Ø"/>
            </a:pPr>
            <a:r>
              <a:rPr lang="en-US" sz="1600" dirty="0" err="1"/>
              <a:t>Cung</a:t>
            </a:r>
            <a:r>
              <a:rPr lang="en-US" sz="1600" dirty="0"/>
              <a:t> </a:t>
            </a:r>
            <a:r>
              <a:rPr lang="en-US" sz="1600" dirty="0" err="1"/>
              <a:t>cấp</a:t>
            </a:r>
            <a:r>
              <a:rPr lang="en-US" sz="1600" dirty="0"/>
              <a:t> </a:t>
            </a:r>
            <a:r>
              <a:rPr lang="en-US" sz="1600" dirty="0" err="1"/>
              <a:t>khách</a:t>
            </a:r>
            <a:r>
              <a:rPr lang="en-US" sz="1600" dirty="0"/>
              <a:t> </a:t>
            </a:r>
            <a:r>
              <a:rPr lang="en-US" sz="1600" dirty="0" err="1" smtClean="0"/>
              <a:t>hàng</a:t>
            </a:r>
            <a:r>
              <a:rPr lang="en-US" sz="1600" dirty="0" smtClean="0"/>
              <a:t> </a:t>
            </a:r>
            <a:r>
              <a:rPr lang="en-US" sz="1600" dirty="0" err="1"/>
              <a:t>một</a:t>
            </a:r>
            <a:r>
              <a:rPr lang="en-US" sz="1600" dirty="0"/>
              <a:t> Website </a:t>
            </a:r>
            <a:r>
              <a:rPr lang="en-US" sz="1600" dirty="0" err="1"/>
              <a:t>bán</a:t>
            </a:r>
            <a:r>
              <a:rPr lang="en-US" sz="1600" dirty="0"/>
              <a:t> </a:t>
            </a:r>
            <a:r>
              <a:rPr lang="en-US" sz="1600" dirty="0" err="1"/>
              <a:t>linh</a:t>
            </a:r>
            <a:r>
              <a:rPr lang="en-US" sz="1600" dirty="0"/>
              <a:t> </a:t>
            </a:r>
            <a:r>
              <a:rPr lang="en-US" sz="1600" dirty="0" err="1"/>
              <a:t>kiện</a:t>
            </a:r>
            <a:r>
              <a:rPr lang="en-US" sz="1600" dirty="0"/>
              <a:t> </a:t>
            </a:r>
            <a:r>
              <a:rPr lang="en-US" sz="1600" dirty="0" err="1"/>
              <a:t>máy</a:t>
            </a:r>
            <a:r>
              <a:rPr lang="en-US" sz="1600" dirty="0"/>
              <a:t> </a:t>
            </a:r>
            <a:r>
              <a:rPr lang="en-US" sz="1600" dirty="0" err="1"/>
              <a:t>tính</a:t>
            </a:r>
            <a:r>
              <a:rPr lang="en-US" sz="1600" dirty="0"/>
              <a:t>.</a:t>
            </a:r>
          </a:p>
          <a:p>
            <a:pPr algn="l">
              <a:buClr>
                <a:schemeClr val="bg2"/>
              </a:buClr>
              <a:buFont typeface="Wingdings" panose="05000000000000000000" pitchFamily="2" charset="2"/>
              <a:buChar char="Ø"/>
            </a:pPr>
            <a:r>
              <a:rPr lang="en-US" sz="1600" dirty="0" err="1"/>
              <a:t>Nắm</a:t>
            </a:r>
            <a:r>
              <a:rPr lang="en-US" sz="1600" dirty="0"/>
              <a:t> </a:t>
            </a:r>
            <a:r>
              <a:rPr lang="en-US" sz="1600" dirty="0" err="1"/>
              <a:t>vững</a:t>
            </a:r>
            <a:r>
              <a:rPr lang="en-US" sz="1600" dirty="0"/>
              <a:t> </a:t>
            </a:r>
            <a:r>
              <a:rPr lang="en-US" sz="1600" dirty="0" err="1"/>
              <a:t>các</a:t>
            </a:r>
            <a:r>
              <a:rPr lang="en-US" sz="1600" dirty="0"/>
              <a:t> </a:t>
            </a:r>
            <a:r>
              <a:rPr lang="en-US" sz="1600" dirty="0" err="1"/>
              <a:t>kiến</a:t>
            </a:r>
            <a:r>
              <a:rPr lang="en-US" sz="1600" dirty="0"/>
              <a:t> </a:t>
            </a:r>
            <a:r>
              <a:rPr lang="en-US" sz="1600" dirty="0" err="1"/>
              <a:t>thức</a:t>
            </a:r>
            <a:r>
              <a:rPr lang="en-US" sz="1600" dirty="0"/>
              <a:t> </a:t>
            </a:r>
            <a:r>
              <a:rPr lang="en-US" sz="1600" dirty="0" err="1"/>
              <a:t>về</a:t>
            </a:r>
            <a:r>
              <a:rPr lang="en-US" sz="1600" dirty="0"/>
              <a:t> </a:t>
            </a:r>
            <a:r>
              <a:rPr lang="en-US" sz="1600" dirty="0" err="1"/>
              <a:t>ReactJS</a:t>
            </a:r>
            <a:r>
              <a:rPr lang="en-US" sz="1600" dirty="0"/>
              <a:t>, </a:t>
            </a:r>
            <a:r>
              <a:rPr lang="en-US" sz="1600" dirty="0" err="1"/>
              <a:t>NodeJS</a:t>
            </a:r>
            <a:r>
              <a:rPr lang="en-US" sz="1600" dirty="0"/>
              <a:t>, MongoDB.</a:t>
            </a:r>
          </a:p>
          <a:p>
            <a:pPr algn="l">
              <a:buClr>
                <a:schemeClr val="bg2"/>
              </a:buClr>
              <a:buFont typeface="Wingdings" panose="05000000000000000000" pitchFamily="2" charset="2"/>
              <a:buChar char="Ø"/>
            </a:pPr>
            <a:r>
              <a:rPr lang="en-US" sz="1600" dirty="0" err="1"/>
              <a:t>Có</a:t>
            </a:r>
            <a:r>
              <a:rPr lang="en-US" sz="1600" dirty="0"/>
              <a:t> </a:t>
            </a:r>
            <a:r>
              <a:rPr lang="en-US" sz="1600" dirty="0" err="1"/>
              <a:t>thể</a:t>
            </a:r>
            <a:r>
              <a:rPr lang="en-US" sz="1600" dirty="0"/>
              <a:t> </a:t>
            </a:r>
            <a:r>
              <a:rPr lang="en-US" sz="1600" dirty="0" err="1"/>
              <a:t>phát</a:t>
            </a:r>
            <a:r>
              <a:rPr lang="en-US" sz="1600" dirty="0"/>
              <a:t> </a:t>
            </a:r>
            <a:r>
              <a:rPr lang="en-US" sz="1600" dirty="0" err="1"/>
              <a:t>triển</a:t>
            </a:r>
            <a:r>
              <a:rPr lang="en-US" sz="1600" dirty="0"/>
              <a:t> Website </a:t>
            </a:r>
            <a:r>
              <a:rPr lang="en-US" sz="1600" dirty="0" err="1"/>
              <a:t>có</a:t>
            </a:r>
            <a:r>
              <a:rPr lang="en-US" sz="1600" dirty="0"/>
              <a:t> </a:t>
            </a:r>
            <a:r>
              <a:rPr lang="en-US" sz="1600" dirty="0" err="1"/>
              <a:t>quy</a:t>
            </a:r>
            <a:r>
              <a:rPr lang="en-US" sz="1600" dirty="0"/>
              <a:t> </a:t>
            </a:r>
            <a:r>
              <a:rPr lang="en-US" sz="1600" dirty="0" err="1"/>
              <a:t>mô</a:t>
            </a:r>
            <a:r>
              <a:rPr lang="en-US" sz="1600" dirty="0"/>
              <a:t> </a:t>
            </a:r>
            <a:r>
              <a:rPr lang="en-US" sz="1600" dirty="0" err="1"/>
              <a:t>lớn</a:t>
            </a:r>
            <a:r>
              <a:rPr lang="en-US" sz="1600" dirty="0"/>
              <a:t> </a:t>
            </a:r>
            <a:r>
              <a:rPr lang="en-US" sz="1600" dirty="0" err="1"/>
              <a:t>hơn</a:t>
            </a:r>
            <a:r>
              <a:rPr lang="en-US" sz="1600" dirty="0"/>
              <a:t> </a:t>
            </a:r>
            <a:r>
              <a:rPr lang="en-US" sz="1600" dirty="0" err="1"/>
              <a:t>đáp</a:t>
            </a:r>
            <a:r>
              <a:rPr lang="en-US" sz="1600" dirty="0"/>
              <a:t> </a:t>
            </a:r>
            <a:r>
              <a:rPr lang="en-US" sz="1600" dirty="0" err="1"/>
              <a:t>ứng</a:t>
            </a:r>
            <a:r>
              <a:rPr lang="en-US" sz="1600" dirty="0"/>
              <a:t> </a:t>
            </a:r>
            <a:r>
              <a:rPr lang="en-US" sz="1600" dirty="0" err="1"/>
              <a:t>nhu</a:t>
            </a:r>
            <a:r>
              <a:rPr lang="en-US" sz="1600" dirty="0"/>
              <a:t> </a:t>
            </a:r>
            <a:r>
              <a:rPr lang="en-US" sz="1600" dirty="0" err="1"/>
              <a:t>cầu</a:t>
            </a:r>
            <a:r>
              <a:rPr lang="en-US" sz="1600" dirty="0"/>
              <a:t> </a:t>
            </a:r>
            <a:r>
              <a:rPr lang="en-US" sz="1600" dirty="0" err="1"/>
              <a:t>thực</a:t>
            </a:r>
            <a:r>
              <a:rPr lang="en-US" sz="1600" dirty="0"/>
              <a:t> </a:t>
            </a:r>
            <a:r>
              <a:rPr lang="en-US" sz="1600" dirty="0" err="1"/>
              <a:t>tế</a:t>
            </a:r>
            <a:r>
              <a:rPr lang="en-US" sz="1600" dirty="0"/>
              <a:t> </a:t>
            </a:r>
            <a:r>
              <a:rPr lang="en-US" sz="1600" dirty="0" err="1"/>
              <a:t>hiện</a:t>
            </a:r>
            <a:r>
              <a:rPr lang="en-US" sz="1600" dirty="0"/>
              <a:t> nay.</a:t>
            </a:r>
          </a:p>
        </p:txBody>
      </p:sp>
    </p:spTree>
    <p:extLst>
      <p:ext uri="{BB962C8B-B14F-4D97-AF65-F5344CB8AC3E}">
        <p14:creationId xmlns:p14="http://schemas.microsoft.com/office/powerpoint/2010/main" val="4097395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387479" y="2314664"/>
            <a:ext cx="4907854"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Đặc tả yêu cầu</a:t>
            </a:r>
            <a:endParaRPr dirty="0"/>
          </a:p>
        </p:txBody>
      </p:sp>
      <p:sp>
        <p:nvSpPr>
          <p:cNvPr id="499" name="Google Shape;499;p53"/>
          <p:cNvSpPr txBox="1">
            <a:spLocks noGrp="1"/>
          </p:cNvSpPr>
          <p:nvPr>
            <p:ph type="title" idx="2"/>
          </p:nvPr>
        </p:nvSpPr>
        <p:spPr>
          <a:xfrm>
            <a:off x="482073" y="1293856"/>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Tree>
    <p:extLst>
      <p:ext uri="{BB962C8B-B14F-4D97-AF65-F5344CB8AC3E}">
        <p14:creationId xmlns:p14="http://schemas.microsoft.com/office/powerpoint/2010/main" val="40737320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602285" y="69352"/>
            <a:ext cx="309735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Cơ</a:t>
            </a:r>
            <a:r>
              <a:rPr lang="en-US" dirty="0" smtClean="0"/>
              <a:t> </a:t>
            </a:r>
            <a:r>
              <a:rPr lang="en-US" dirty="0" err="1" smtClean="0"/>
              <a:t>sở</a:t>
            </a:r>
            <a:r>
              <a:rPr lang="en-US" dirty="0" smtClean="0"/>
              <a:t> </a:t>
            </a:r>
            <a:r>
              <a:rPr lang="en-US" dirty="0" err="1" smtClean="0"/>
              <a:t>lý</a:t>
            </a:r>
            <a:r>
              <a:rPr lang="en-US" dirty="0" smtClean="0"/>
              <a:t> </a:t>
            </a:r>
            <a:r>
              <a:rPr lang="en-US" dirty="0" err="1" smtClean="0"/>
              <a:t>thuyết</a:t>
            </a:r>
            <a:endParaRPr dirty="0"/>
          </a:p>
        </p:txBody>
      </p:sp>
      <p:sp>
        <p:nvSpPr>
          <p:cNvPr id="601" name="Google Shape;601;p59"/>
          <p:cNvSpPr txBox="1">
            <a:spLocks noGrp="1"/>
          </p:cNvSpPr>
          <p:nvPr>
            <p:ph type="subTitle" idx="1"/>
          </p:nvPr>
        </p:nvSpPr>
        <p:spPr>
          <a:xfrm>
            <a:off x="1186037" y="2541566"/>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Tìm hiểu về ReactJS</a:t>
            </a:r>
            <a:endParaRPr dirty="0"/>
          </a:p>
        </p:txBody>
      </p:sp>
      <p:sp>
        <p:nvSpPr>
          <p:cNvPr id="602" name="Google Shape;602;p59"/>
          <p:cNvSpPr txBox="1">
            <a:spLocks noGrp="1"/>
          </p:cNvSpPr>
          <p:nvPr>
            <p:ph type="subTitle" idx="2"/>
          </p:nvPr>
        </p:nvSpPr>
        <p:spPr>
          <a:xfrm>
            <a:off x="1088286" y="2950166"/>
            <a:ext cx="4317400" cy="1723697"/>
          </a:xfrm>
          <a:prstGeom prst="rect">
            <a:avLst/>
          </a:prstGeom>
        </p:spPr>
        <p:txBody>
          <a:bodyPr spcFirstLastPara="1" wrap="square" lIns="91425" tIns="91425" rIns="91425" bIns="91425" anchor="t" anchorCtr="0">
            <a:noAutofit/>
          </a:bodyPr>
          <a:lstStyle/>
          <a:p>
            <a:pPr marL="285750" lvl="0" indent="-285750">
              <a:spcAft>
                <a:spcPts val="500"/>
              </a:spcAft>
              <a:buClr>
                <a:schemeClr val="bg2"/>
              </a:buClr>
              <a:buSzPts val="1100"/>
              <a:buFont typeface="Wingdings" panose="05000000000000000000" pitchFamily="2" charset="2"/>
              <a:buChar char="Ø"/>
            </a:pPr>
            <a:r>
              <a:rPr lang="vi-VN" dirty="0"/>
              <a:t>ReactJS là một thư viện JavaScript mã nguồn mở được thiết kế bởi Facebook để tạo ra những ứng dụng web hấp dẫn, nhanh và hiệu quả với mã hóa tối </a:t>
            </a:r>
            <a:r>
              <a:rPr lang="vi-VN" dirty="0" smtClean="0"/>
              <a:t>thiểu</a:t>
            </a:r>
            <a:endParaRPr lang="en-US" dirty="0" smtClean="0"/>
          </a:p>
          <a:p>
            <a:pPr marL="285750" lvl="0" indent="-285750">
              <a:spcAft>
                <a:spcPts val="500"/>
              </a:spcAft>
              <a:buClr>
                <a:schemeClr val="bg2"/>
              </a:buClr>
              <a:buSzPts val="1100"/>
              <a:buFont typeface="Wingdings" panose="05000000000000000000" pitchFamily="2" charset="2"/>
              <a:buChar char="Ø"/>
            </a:pPr>
            <a:r>
              <a:rPr lang="en-US" dirty="0" err="1" smtClean="0"/>
              <a:t>ReactJS</a:t>
            </a:r>
            <a:r>
              <a:rPr lang="en-US" dirty="0" smtClean="0"/>
              <a:t> </a:t>
            </a:r>
            <a:r>
              <a:rPr lang="en-US" dirty="0" err="1" smtClean="0"/>
              <a:t>giúp</a:t>
            </a:r>
            <a:r>
              <a:rPr lang="en-US" dirty="0" smtClean="0"/>
              <a:t> </a:t>
            </a:r>
            <a:r>
              <a:rPr lang="en-US" dirty="0" err="1" smtClean="0"/>
              <a:t>trang</a:t>
            </a:r>
            <a:r>
              <a:rPr lang="en-US" dirty="0" smtClean="0"/>
              <a:t> Web </a:t>
            </a:r>
            <a:r>
              <a:rPr lang="en-US" dirty="0" err="1" smtClean="0"/>
              <a:t>hoạt</a:t>
            </a:r>
            <a:r>
              <a:rPr lang="en-US" dirty="0" smtClean="0"/>
              <a:t> </a:t>
            </a:r>
            <a:r>
              <a:rPr lang="en-US" dirty="0" err="1" smtClean="0"/>
              <a:t>động</a:t>
            </a:r>
            <a:r>
              <a:rPr lang="en-US" dirty="0" smtClean="0"/>
              <a:t> </a:t>
            </a:r>
            <a:r>
              <a:rPr lang="en-US" dirty="0" err="1" smtClean="0"/>
              <a:t>nhanh</a:t>
            </a:r>
            <a:r>
              <a:rPr lang="en-US" dirty="0" smtClean="0"/>
              <a:t> </a:t>
            </a:r>
            <a:r>
              <a:rPr lang="en-US" dirty="0" err="1" smtClean="0"/>
              <a:t>hơn</a:t>
            </a:r>
            <a:r>
              <a:rPr lang="en-US" dirty="0" smtClean="0"/>
              <a:t>, </a:t>
            </a:r>
            <a:r>
              <a:rPr lang="en-US" dirty="0" err="1" smtClean="0"/>
              <a:t>khả</a:t>
            </a:r>
            <a:r>
              <a:rPr lang="en-US" dirty="0" smtClean="0"/>
              <a:t> </a:t>
            </a:r>
            <a:r>
              <a:rPr lang="en-US" dirty="0" err="1" smtClean="0"/>
              <a:t>năng</a:t>
            </a:r>
            <a:r>
              <a:rPr lang="en-US" dirty="0" smtClean="0"/>
              <a:t> </a:t>
            </a:r>
            <a:r>
              <a:rPr lang="en-US" dirty="0" err="1" smtClean="0"/>
              <a:t>mở</a:t>
            </a:r>
            <a:r>
              <a:rPr lang="en-US" dirty="0" smtClean="0"/>
              <a:t> </a:t>
            </a:r>
            <a:r>
              <a:rPr lang="en-US" dirty="0" err="1" smtClean="0"/>
              <a:t>rộng</a:t>
            </a:r>
            <a:r>
              <a:rPr lang="en-US" dirty="0" smtClean="0"/>
              <a:t> </a:t>
            </a:r>
            <a:r>
              <a:rPr lang="en-US" dirty="0" err="1" smtClean="0"/>
              <a:t>cao</a:t>
            </a:r>
            <a:r>
              <a:rPr lang="en-US" dirty="0" smtClean="0"/>
              <a:t> </a:t>
            </a:r>
            <a:r>
              <a:rPr lang="en-US" dirty="0" err="1" smtClean="0"/>
              <a:t>và</a:t>
            </a:r>
            <a:r>
              <a:rPr lang="en-US" dirty="0" smtClean="0"/>
              <a:t> </a:t>
            </a:r>
            <a:r>
              <a:rPr lang="en-US" dirty="0" err="1" smtClean="0"/>
              <a:t>đơn</a:t>
            </a:r>
            <a:r>
              <a:rPr lang="en-US" dirty="0" smtClean="0"/>
              <a:t> </a:t>
            </a:r>
            <a:r>
              <a:rPr lang="en-US" dirty="0" err="1" smtClean="0"/>
              <a:t>giản</a:t>
            </a:r>
            <a:r>
              <a:rPr lang="en-US" dirty="0" smtClean="0"/>
              <a:t>.</a:t>
            </a:r>
            <a:endParaRPr dirty="0"/>
          </a:p>
        </p:txBody>
      </p:sp>
      <p:sp>
        <p:nvSpPr>
          <p:cNvPr id="603" name="Google Shape;603;p59"/>
          <p:cNvSpPr txBox="1">
            <a:spLocks noGrp="1"/>
          </p:cNvSpPr>
          <p:nvPr>
            <p:ph type="subTitle" idx="3"/>
          </p:nvPr>
        </p:nvSpPr>
        <p:spPr>
          <a:xfrm>
            <a:off x="1088286" y="705491"/>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Tìm hiểu về NodeJS:</a:t>
            </a:r>
            <a:endParaRPr dirty="0"/>
          </a:p>
        </p:txBody>
      </p:sp>
      <p:sp>
        <p:nvSpPr>
          <p:cNvPr id="604" name="Google Shape;604;p59"/>
          <p:cNvSpPr txBox="1">
            <a:spLocks noGrp="1"/>
          </p:cNvSpPr>
          <p:nvPr>
            <p:ph type="subTitle" idx="4"/>
          </p:nvPr>
        </p:nvSpPr>
        <p:spPr>
          <a:xfrm>
            <a:off x="1088286" y="1142752"/>
            <a:ext cx="4317400" cy="1236124"/>
          </a:xfrm>
          <a:prstGeom prst="rect">
            <a:avLst/>
          </a:prstGeom>
        </p:spPr>
        <p:txBody>
          <a:bodyPr spcFirstLastPara="1" wrap="square" lIns="91425" tIns="91425" rIns="91425" bIns="91425" anchor="t" anchorCtr="0">
            <a:noAutofit/>
          </a:bodyPr>
          <a:lstStyle/>
          <a:p>
            <a:pPr marL="285750" lvl="0" indent="-285750">
              <a:spcAft>
                <a:spcPts val="500"/>
              </a:spcAft>
              <a:buClr>
                <a:schemeClr val="bg2"/>
              </a:buClr>
              <a:buSzPts val="1100"/>
              <a:buFont typeface="Wingdings" panose="05000000000000000000" pitchFamily="2" charset="2"/>
              <a:buChar char="Ø"/>
            </a:pPr>
            <a:r>
              <a:rPr lang="vi-VN" dirty="0" smtClean="0"/>
              <a:t>Nod</a:t>
            </a:r>
            <a:r>
              <a:rPr lang="en-US" dirty="0" err="1" smtClean="0"/>
              <a:t>eJS</a:t>
            </a:r>
            <a:r>
              <a:rPr lang="vi-VN" dirty="0"/>
              <a:t> là một nền tảng được xây dựng trên “V8 Javascript engine” được viết bằng c++ và </a:t>
            </a:r>
            <a:r>
              <a:rPr lang="vi-VN" dirty="0" smtClean="0"/>
              <a:t>Javascript</a:t>
            </a:r>
            <a:endParaRPr lang="en-US" dirty="0" smtClean="0"/>
          </a:p>
          <a:p>
            <a:pPr marL="285750" lvl="0" indent="-285750">
              <a:spcAft>
                <a:spcPts val="500"/>
              </a:spcAft>
              <a:buClr>
                <a:schemeClr val="bg2"/>
              </a:buClr>
              <a:buSzPts val="1100"/>
              <a:buFont typeface="Wingdings" panose="05000000000000000000" pitchFamily="2" charset="2"/>
              <a:buChar char="Ø"/>
            </a:pPr>
            <a:r>
              <a:rPr lang="en-US" dirty="0"/>
              <a:t>Đ</a:t>
            </a:r>
            <a:r>
              <a:rPr lang="vi-VN" dirty="0" smtClean="0"/>
              <a:t>ược </a:t>
            </a:r>
            <a:r>
              <a:rPr lang="vi-VN" dirty="0"/>
              <a:t>phát triển bởi Ryan Lienhart Dahl vào năm 2009.</a:t>
            </a:r>
            <a:endParaRPr lang="en-US"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3757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04">
                                            <p:txEl>
                                              <p:pRg st="0" end="0"/>
                                            </p:txEl>
                                          </p:spTgt>
                                        </p:tgtEl>
                                        <p:attrNameLst>
                                          <p:attrName>style.visibility</p:attrName>
                                        </p:attrNameLst>
                                      </p:cBhvr>
                                      <p:to>
                                        <p:strVal val="visible"/>
                                      </p:to>
                                    </p:set>
                                    <p:anim calcmode="lin" valueType="num">
                                      <p:cBhvr additive="base">
                                        <p:cTn id="7" dur="500" fill="hold"/>
                                        <p:tgtEl>
                                          <p:spTgt spid="60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0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04">
                                            <p:txEl>
                                              <p:pRg st="1" end="1"/>
                                            </p:txEl>
                                          </p:spTgt>
                                        </p:tgtEl>
                                        <p:attrNameLst>
                                          <p:attrName>style.visibility</p:attrName>
                                        </p:attrNameLst>
                                      </p:cBhvr>
                                      <p:to>
                                        <p:strVal val="visible"/>
                                      </p:to>
                                    </p:set>
                                    <p:anim calcmode="lin" valueType="num">
                                      <p:cBhvr additive="base">
                                        <p:cTn id="13" dur="500" fill="hold"/>
                                        <p:tgtEl>
                                          <p:spTgt spid="60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0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02">
                                            <p:txEl>
                                              <p:pRg st="0" end="0"/>
                                            </p:txEl>
                                          </p:spTgt>
                                        </p:tgtEl>
                                        <p:attrNameLst>
                                          <p:attrName>style.visibility</p:attrName>
                                        </p:attrNameLst>
                                      </p:cBhvr>
                                      <p:to>
                                        <p:strVal val="visible"/>
                                      </p:to>
                                    </p:set>
                                    <p:anim calcmode="lin" valueType="num">
                                      <p:cBhvr additive="base">
                                        <p:cTn id="19" dur="500" fill="hold"/>
                                        <p:tgtEl>
                                          <p:spTgt spid="60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0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02">
                                            <p:txEl>
                                              <p:pRg st="1" end="1"/>
                                            </p:txEl>
                                          </p:spTgt>
                                        </p:tgtEl>
                                        <p:attrNameLst>
                                          <p:attrName>style.visibility</p:attrName>
                                        </p:attrNameLst>
                                      </p:cBhvr>
                                      <p:to>
                                        <p:strVal val="visible"/>
                                      </p:to>
                                    </p:set>
                                    <p:anim calcmode="lin" valueType="num">
                                      <p:cBhvr additive="base">
                                        <p:cTn id="25" dur="500" fill="hold"/>
                                        <p:tgtEl>
                                          <p:spTgt spid="602">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0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3208850" y="437399"/>
            <a:ext cx="309735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Cơ</a:t>
            </a:r>
            <a:r>
              <a:rPr lang="en-US" dirty="0" smtClean="0"/>
              <a:t> </a:t>
            </a:r>
            <a:r>
              <a:rPr lang="en-US" dirty="0" err="1" smtClean="0"/>
              <a:t>sở</a:t>
            </a:r>
            <a:r>
              <a:rPr lang="en-US" dirty="0" smtClean="0"/>
              <a:t> </a:t>
            </a:r>
            <a:r>
              <a:rPr lang="en-US" dirty="0" err="1" smtClean="0"/>
              <a:t>lý</a:t>
            </a:r>
            <a:r>
              <a:rPr lang="en-US" dirty="0" smtClean="0"/>
              <a:t> </a:t>
            </a:r>
            <a:r>
              <a:rPr lang="en-US" dirty="0" err="1" smtClean="0"/>
              <a:t>thuyết</a:t>
            </a:r>
            <a:endParaRPr dirty="0"/>
          </a:p>
        </p:txBody>
      </p:sp>
      <p:sp>
        <p:nvSpPr>
          <p:cNvPr id="603" name="Google Shape;603;p59"/>
          <p:cNvSpPr txBox="1">
            <a:spLocks noGrp="1"/>
          </p:cNvSpPr>
          <p:nvPr>
            <p:ph type="subTitle" idx="3"/>
          </p:nvPr>
        </p:nvSpPr>
        <p:spPr>
          <a:xfrm>
            <a:off x="1033209" y="1217627"/>
            <a:ext cx="335759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Tìm hiểu về MongoDB:</a:t>
            </a:r>
            <a:endParaRPr dirty="0"/>
          </a:p>
        </p:txBody>
      </p:sp>
      <p:sp>
        <p:nvSpPr>
          <p:cNvPr id="604" name="Google Shape;604;p59"/>
          <p:cNvSpPr txBox="1">
            <a:spLocks noGrp="1"/>
          </p:cNvSpPr>
          <p:nvPr>
            <p:ph type="subTitle" idx="4"/>
          </p:nvPr>
        </p:nvSpPr>
        <p:spPr>
          <a:xfrm>
            <a:off x="764400" y="1626227"/>
            <a:ext cx="4317400" cy="2851179"/>
          </a:xfrm>
          <a:prstGeom prst="rect">
            <a:avLst/>
          </a:prstGeom>
        </p:spPr>
        <p:txBody>
          <a:bodyPr spcFirstLastPara="1" wrap="square" lIns="91425" tIns="91425" rIns="91425" bIns="91425" anchor="t" anchorCtr="0">
            <a:noAutofit/>
          </a:bodyPr>
          <a:lstStyle/>
          <a:p>
            <a:pPr marL="285750" lvl="0" indent="-285750">
              <a:spcAft>
                <a:spcPts val="500"/>
              </a:spcAft>
              <a:buClr>
                <a:schemeClr val="bg2"/>
              </a:buClr>
              <a:buSzPts val="1100"/>
              <a:buFont typeface="Wingdings" panose="05000000000000000000" pitchFamily="2" charset="2"/>
              <a:buChar char="Ø"/>
            </a:pPr>
            <a:r>
              <a:rPr lang="en-US" dirty="0" smtClean="0"/>
              <a:t>MongoDB </a:t>
            </a:r>
            <a:r>
              <a:rPr lang="en-US" dirty="0" err="1" smtClean="0"/>
              <a:t>là</a:t>
            </a:r>
            <a:r>
              <a:rPr lang="en-US" dirty="0" smtClean="0"/>
              <a:t> </a:t>
            </a:r>
            <a:r>
              <a:rPr lang="en-US" dirty="0" err="1" smtClean="0"/>
              <a:t>một</a:t>
            </a:r>
            <a:r>
              <a:rPr lang="en-US" dirty="0" smtClean="0"/>
              <a:t> </a:t>
            </a:r>
            <a:r>
              <a:rPr lang="en-US" dirty="0" err="1" smtClean="0"/>
              <a:t>dạng</a:t>
            </a:r>
            <a:r>
              <a:rPr lang="en-US" dirty="0" smtClean="0"/>
              <a:t> NoSQL database. </a:t>
            </a:r>
            <a:r>
              <a:rPr lang="en-US" dirty="0" err="1" smtClean="0"/>
              <a:t>Vì</a:t>
            </a:r>
            <a:r>
              <a:rPr lang="en-US" dirty="0" smtClean="0"/>
              <a:t> </a:t>
            </a:r>
            <a:r>
              <a:rPr lang="en-US" dirty="0" err="1" smtClean="0"/>
              <a:t>vậy</a:t>
            </a:r>
            <a:r>
              <a:rPr lang="en-US" dirty="0" smtClean="0"/>
              <a:t>, </a:t>
            </a:r>
            <a:r>
              <a:rPr lang="vi-VN" dirty="0"/>
              <a:t>có thể thích ứng được với mọi tài liệu như JSON có sẵn trong một schema rất linh hoạt và được gọi là BSON</a:t>
            </a:r>
            <a:endParaRPr lang="en-US" dirty="0" smtClean="0"/>
          </a:p>
          <a:p>
            <a:pPr marL="285750" lvl="0" indent="-285750">
              <a:spcAft>
                <a:spcPts val="500"/>
              </a:spcAft>
              <a:buClr>
                <a:schemeClr val="bg2"/>
              </a:buClr>
              <a:buSzPts val="1100"/>
              <a:buFont typeface="Wingdings" panose="05000000000000000000" pitchFamily="2" charset="2"/>
              <a:buChar char="Ø"/>
            </a:pPr>
            <a:r>
              <a:rPr lang="vi-VN" dirty="0"/>
              <a:t>Mongodb được dùng để lưu trữ mọi dữ liệu dưới dạng Document JSON bởi vậy mỗi một collection thường sẽ có các kích cỡ và các document khác </a:t>
            </a:r>
            <a:r>
              <a:rPr lang="vi-VN" dirty="0" smtClean="0"/>
              <a:t>nhau</a:t>
            </a:r>
            <a:endParaRPr lang="en-US" dirty="0" smtClean="0"/>
          </a:p>
          <a:p>
            <a:pPr marL="285750" lvl="0" indent="-285750">
              <a:spcAft>
                <a:spcPts val="500"/>
              </a:spcAft>
              <a:buClr>
                <a:schemeClr val="bg2"/>
              </a:buClr>
              <a:buSzPts val="1100"/>
              <a:buFont typeface="Wingdings" panose="05000000000000000000" pitchFamily="2" charset="2"/>
              <a:buChar char="Ø"/>
            </a:pPr>
            <a:r>
              <a:rPr lang="vi-VN" dirty="0"/>
              <a:t>Mọi dữ liệu khi đó đều sẽ được lưu trữ sẵn trong document theo kiểu JSON nên các truy vấn sẽ rất nhanh. </a:t>
            </a:r>
            <a:endParaRPr lang="en-US"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3275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04">
                                            <p:txEl>
                                              <p:pRg st="0" end="0"/>
                                            </p:txEl>
                                          </p:spTgt>
                                        </p:tgtEl>
                                        <p:attrNameLst>
                                          <p:attrName>style.visibility</p:attrName>
                                        </p:attrNameLst>
                                      </p:cBhvr>
                                      <p:to>
                                        <p:strVal val="visible"/>
                                      </p:to>
                                    </p:set>
                                    <p:animEffect transition="in" filter="wipe(down)">
                                      <p:cBhvr>
                                        <p:cTn id="7" dur="500"/>
                                        <p:tgtEl>
                                          <p:spTgt spid="60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04">
                                            <p:txEl>
                                              <p:pRg st="1" end="1"/>
                                            </p:txEl>
                                          </p:spTgt>
                                        </p:tgtEl>
                                        <p:attrNameLst>
                                          <p:attrName>style.visibility</p:attrName>
                                        </p:attrNameLst>
                                      </p:cBhvr>
                                      <p:to>
                                        <p:strVal val="visible"/>
                                      </p:to>
                                    </p:set>
                                    <p:animEffect transition="in" filter="wipe(down)">
                                      <p:cBhvr>
                                        <p:cTn id="12" dur="500"/>
                                        <p:tgtEl>
                                          <p:spTgt spid="60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04">
                                            <p:txEl>
                                              <p:pRg st="2" end="2"/>
                                            </p:txEl>
                                          </p:spTgt>
                                        </p:tgtEl>
                                        <p:attrNameLst>
                                          <p:attrName>style.visibility</p:attrName>
                                        </p:attrNameLst>
                                      </p:cBhvr>
                                      <p:to>
                                        <p:strVal val="visible"/>
                                      </p:to>
                                    </p:set>
                                    <p:animEffect transition="in" filter="wipe(down)">
                                      <p:cBhvr>
                                        <p:cTn id="17" dur="500"/>
                                        <p:tgtEl>
                                          <p:spTgt spid="60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865</TotalTime>
  <Words>929</Words>
  <Application>Microsoft Office PowerPoint</Application>
  <PresentationFormat>On-screen Show (16:9)</PresentationFormat>
  <Paragraphs>132</Paragraphs>
  <Slides>42</Slides>
  <Notes>37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Montserrat</vt:lpstr>
      <vt:lpstr>Wingdings</vt:lpstr>
      <vt:lpstr>Fira Sans Extra Condensed Medium</vt:lpstr>
      <vt:lpstr>Arial</vt:lpstr>
      <vt:lpstr>Management Consulting Toolkit by Slidesgo</vt:lpstr>
      <vt:lpstr>Xây Dựng Website Kinh Doanh Sản Phẩm Linh Kiện Máy Tính</vt:lpstr>
      <vt:lpstr>PowerPoint Presentation</vt:lpstr>
      <vt:lpstr>Nội dung trình bày</vt:lpstr>
      <vt:lpstr>Giới thiệu</vt:lpstr>
      <vt:lpstr>Lý do chọn đề tài</vt:lpstr>
      <vt:lpstr>Mục tiêu đề tài</vt:lpstr>
      <vt:lpstr>Đặc tả yêu cầu</vt:lpstr>
      <vt:lpstr>Cơ sở lý thuyết</vt:lpstr>
      <vt:lpstr>Cơ sở lý thuyết</vt:lpstr>
      <vt:lpstr>Yêu cầu chức năng</vt:lpstr>
      <vt:lpstr>Yêu cầu phi chức năng</vt:lpstr>
      <vt:lpstr>Cài đặt và thiết kế</vt:lpstr>
      <vt:lpstr>Sơ đồ use-case khách hàng</vt:lpstr>
      <vt:lpstr>Sơ đồ use-case quản lý</vt:lpstr>
      <vt:lpstr>Sơ đồ lớp</vt:lpstr>
      <vt:lpstr> Cài đặt </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dung:</vt:lpstr>
      <vt:lpstr>3. Giao diện người quản lý:</vt:lpstr>
      <vt:lpstr>3. Giao diện người quản lý:</vt:lpstr>
      <vt:lpstr>3. Giao diện người quản lý:</vt:lpstr>
      <vt:lpstr>3. Giao diện người quản lý:</vt:lpstr>
      <vt:lpstr>3. Giao diện người quản lý:</vt:lpstr>
      <vt:lpstr>3. Giao diện người quản lý:</vt:lpstr>
      <vt:lpstr>3. Giao diện người quản lý:</vt:lpstr>
      <vt:lpstr>3. Giao diện người quản lý:</vt:lpstr>
      <vt:lpstr>Kết quả đạt được và hướng phát triển</vt:lpstr>
      <vt:lpstr>04. Kết quả đặt được và hướng phát triển</vt:lpstr>
      <vt:lpstr>Cảm ơn đã theo dõi và lắng nghe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Management  Consulting Toolkit</dc:title>
  <dc:creator>khoadang.tran n</dc:creator>
  <cp:lastModifiedBy>PC</cp:lastModifiedBy>
  <cp:revision>26</cp:revision>
  <dcterms:modified xsi:type="dcterms:W3CDTF">2024-06-30T11:43:58Z</dcterms:modified>
</cp:coreProperties>
</file>